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6" r:id="rId4"/>
  </p:sldMasterIdLst>
  <p:notesMasterIdLst>
    <p:notesMasterId r:id="rId20"/>
  </p:notesMasterIdLst>
  <p:sldIdLst>
    <p:sldId id="290" r:id="rId5"/>
    <p:sldId id="733" r:id="rId6"/>
    <p:sldId id="729" r:id="rId7"/>
    <p:sldId id="2588" r:id="rId8"/>
    <p:sldId id="2586" r:id="rId9"/>
    <p:sldId id="2573" r:id="rId10"/>
    <p:sldId id="2591" r:id="rId11"/>
    <p:sldId id="2593" r:id="rId12"/>
    <p:sldId id="2594" r:id="rId13"/>
    <p:sldId id="2575" r:id="rId14"/>
    <p:sldId id="2592" r:id="rId15"/>
    <p:sldId id="2585" r:id="rId16"/>
    <p:sldId id="2587" r:id="rId17"/>
    <p:sldId id="2577" r:id="rId18"/>
    <p:sldId id="661" r:id="rId19"/>
  </p:sldIdLst>
  <p:sldSz cx="12192000" cy="6858000"/>
  <p:notesSz cx="6858000" cy="9144000"/>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I in LCA Consulting Practice" id="{6D6F9959-8A81-4336-97EF-B2D833831634}">
          <p14:sldIdLst>
            <p14:sldId id="290"/>
            <p14:sldId id="733"/>
            <p14:sldId id="729"/>
          </p14:sldIdLst>
        </p14:section>
        <p14:section name="Einführung und Agenda" id="{E1124C9B-53CF-4605-BA3A-402555E7C151}">
          <p14:sldIdLst>
            <p14:sldId id="2588"/>
          </p14:sldIdLst>
        </p14:section>
        <p14:section name="Examples" id="{40630A89-E8BB-440B-A8DC-0D8685A1FFDD}">
          <p14:sldIdLst>
            <p14:sldId id="2586"/>
            <p14:sldId id="2573"/>
            <p14:sldId id="2591"/>
            <p14:sldId id="2593"/>
            <p14:sldId id="2594"/>
          </p14:sldIdLst>
        </p14:section>
        <p14:section name="Risks" id="{1FCABFF6-F343-49C3-93B6-DE023F6EFFE7}">
          <p14:sldIdLst>
            <p14:sldId id="2575"/>
            <p14:sldId id="2592"/>
          </p14:sldIdLst>
        </p14:section>
        <p14:section name="Conclusions" id="{80D2D521-470F-4C62-8E73-E0A61B156BB7}">
          <p14:sldIdLst>
            <p14:sldId id="2585"/>
            <p14:sldId id="2587"/>
          </p14:sldIdLst>
        </p14:section>
        <p14:section name="Proposal" id="{36E6B845-03EB-47D7-8427-49A05AE3452C}">
          <p14:sldIdLst>
            <p14:sldId id="2577"/>
          </p14:sldIdLst>
        </p14:section>
        <p14:section name="Ende" id="{F3E2B04B-F9FB-4B10-B1C9-B45B35E0F96D}">
          <p14:sldIdLst>
            <p14:sldId id="661"/>
          </p14:sldIdLst>
        </p14:section>
        <p14:section name="Backup" id="{EEB7E0D2-E808-4C3E-91FA-BFC312011E93}">
          <p14:sldIdLst/>
        </p14:section>
      </p14:sectionLst>
    </p:ext>
    <p:ext uri="{EFAFB233-063F-42B5-8137-9DF3F51BA10A}">
      <p15:sldGuideLst xmlns:p15="http://schemas.microsoft.com/office/powerpoint/2012/main">
        <p15:guide id="2" pos="3840">
          <p15:clr>
            <a:srgbClr val="A4A3A4"/>
          </p15:clr>
        </p15:guide>
        <p15:guide id="3" orient="horz" pos="2400">
          <p15:clr>
            <a:srgbClr val="A4A3A4"/>
          </p15:clr>
        </p15:guide>
        <p15:guide id="4" pos="5712">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62A3E1A-91DE-A86F-8FC4-0CC146468EDB}" name="Martin Ulrich" initials="MU" userId="S::ulrich@esu-services.ch::b1d46579-5730-4adc-a9fd-fbd1e69ef3ee" providerId="AD"/>
  <p188:author id="{60BFA45F-E523-A42A-5650-EC8795ECE1BD}" name="Niels Jungbluth" initials="NJ" userId="S::jungbluth@esu-services.ch::31d2ac59-5f5a-4950-afe5-a4a4ab41e0d8" providerId="AD"/>
  <p188:author id="{60795064-FA91-6C5A-86E9-33F0708CBCDD}" name="Angelo Stefanel" initials="AS" userId="S::stefanel@esu-services.ch::aabaa2ba-eb63-4c0b-9243-8af806c49187" providerId="AD"/>
  <p188:author id="{4956E38B-A338-BFE3-8958-1CED666066ED}" name="Maresa Bussa" initials="MB" userId="S::bussa@esu-services.ch::f6918673-4773-437e-8ab2-57e9d8e5c8de" providerId="AD"/>
  <p188:author id="{AFDFACAD-78BE-DF68-333D-C4A1BFAD7127}" name="Christoph Meili" initials="" userId="S::meili@esu-services.ch::4fd498c3-7136-47b3-944e-bc8c88e8184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1D406E-391E-4D77-962C-7C38E6FF9C50}" v="144" dt="2026-02-26T07:44:02.7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52" autoAdjust="0"/>
    <p:restoredTop sz="61259" autoAdjust="0"/>
  </p:normalViewPr>
  <p:slideViewPr>
    <p:cSldViewPr snapToGrid="0">
      <p:cViewPr varScale="1">
        <p:scale>
          <a:sx n="45" d="100"/>
          <a:sy n="45" d="100"/>
        </p:scale>
        <p:origin x="1701" y="39"/>
      </p:cViewPr>
      <p:guideLst>
        <p:guide pos="3840"/>
        <p:guide orient="horz" pos="2400"/>
        <p:guide pos="571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els Jungbluth" userId="31d2ac59-5f5a-4950-afe5-a4a4ab41e0d8" providerId="ADAL" clId="{4C0C5941-5948-4F9F-B9DF-EA2DCDFF637D}"/>
    <pc:docChg chg="custSel addSld modSld sldOrd addSection modSection">
      <pc:chgData name="Niels Jungbluth" userId="31d2ac59-5f5a-4950-afe5-a4a4ab41e0d8" providerId="ADAL" clId="{4C0C5941-5948-4F9F-B9DF-EA2DCDFF637D}" dt="2026-02-17T14:53:08.078" v="1170"/>
      <pc:docMkLst>
        <pc:docMk/>
      </pc:docMkLst>
      <pc:sldChg chg="modSp mod modAnim">
        <pc:chgData name="Niels Jungbluth" userId="31d2ac59-5f5a-4950-afe5-a4a4ab41e0d8" providerId="ADAL" clId="{4C0C5941-5948-4F9F-B9DF-EA2DCDFF637D}" dt="2026-02-17T14:16:05.039" v="224" actId="20577"/>
        <pc:sldMkLst>
          <pc:docMk/>
          <pc:sldMk cId="3770819454" sldId="2573"/>
        </pc:sldMkLst>
        <pc:spChg chg="mod">
          <ac:chgData name="Niels Jungbluth" userId="31d2ac59-5f5a-4950-afe5-a4a4ab41e0d8" providerId="ADAL" clId="{4C0C5941-5948-4F9F-B9DF-EA2DCDFF637D}" dt="2026-02-17T14:11:46.403" v="33" actId="20577"/>
          <ac:spMkLst>
            <pc:docMk/>
            <pc:sldMk cId="3770819454" sldId="2573"/>
            <ac:spMk id="2" creationId="{4BD144F6-BCB2-1368-16E9-0ABD37ED4A2D}"/>
          </ac:spMkLst>
        </pc:spChg>
        <pc:spChg chg="mod">
          <ac:chgData name="Niels Jungbluth" userId="31d2ac59-5f5a-4950-afe5-a4a4ab41e0d8" providerId="ADAL" clId="{4C0C5941-5948-4F9F-B9DF-EA2DCDFF637D}" dt="2026-02-17T14:16:05.039" v="224" actId="20577"/>
          <ac:spMkLst>
            <pc:docMk/>
            <pc:sldMk cId="3770819454" sldId="2573"/>
            <ac:spMk id="13" creationId="{696BB731-DFA5-92B3-0730-0C67DA928EAD}"/>
          </ac:spMkLst>
        </pc:spChg>
      </pc:sldChg>
      <pc:sldChg chg="modSp ord">
        <pc:chgData name="Niels Jungbluth" userId="31d2ac59-5f5a-4950-afe5-a4a4ab41e0d8" providerId="ADAL" clId="{4C0C5941-5948-4F9F-B9DF-EA2DCDFF637D}" dt="2026-02-17T14:35:14.810" v="908" actId="313"/>
        <pc:sldMkLst>
          <pc:docMk/>
          <pc:sldMk cId="2304615724" sldId="2575"/>
        </pc:sldMkLst>
        <pc:spChg chg="mod">
          <ac:chgData name="Niels Jungbluth" userId="31d2ac59-5f5a-4950-afe5-a4a4ab41e0d8" providerId="ADAL" clId="{4C0C5941-5948-4F9F-B9DF-EA2DCDFF637D}" dt="2026-02-17T14:35:14.810" v="908" actId="313"/>
          <ac:spMkLst>
            <pc:docMk/>
            <pc:sldMk cId="2304615724" sldId="2575"/>
            <ac:spMk id="13" creationId="{016271D2-A38F-E195-8176-5F43E87EDF2F}"/>
          </ac:spMkLst>
        </pc:spChg>
      </pc:sldChg>
      <pc:sldChg chg="modSp">
        <pc:chgData name="Niels Jungbluth" userId="31d2ac59-5f5a-4950-afe5-a4a4ab41e0d8" providerId="ADAL" clId="{4C0C5941-5948-4F9F-B9DF-EA2DCDFF637D}" dt="2026-02-17T14:51:01.794" v="1168" actId="20577"/>
        <pc:sldMkLst>
          <pc:docMk/>
          <pc:sldMk cId="954603953" sldId="2577"/>
        </pc:sldMkLst>
        <pc:spChg chg="mod">
          <ac:chgData name="Niels Jungbluth" userId="31d2ac59-5f5a-4950-afe5-a4a4ab41e0d8" providerId="ADAL" clId="{4C0C5941-5948-4F9F-B9DF-EA2DCDFF637D}" dt="2026-02-17T14:51:01.794" v="1168" actId="20577"/>
          <ac:spMkLst>
            <pc:docMk/>
            <pc:sldMk cId="954603953" sldId="2577"/>
            <ac:spMk id="9" creationId="{35C11C74-E5F4-538E-1F6E-0F8BD6E8A4B3}"/>
          </ac:spMkLst>
        </pc:spChg>
      </pc:sldChg>
      <pc:sldChg chg="modSp mod modCm">
        <pc:chgData name="Niels Jungbluth" userId="31d2ac59-5f5a-4950-afe5-a4a4ab41e0d8" providerId="ADAL" clId="{4C0C5941-5948-4F9F-B9DF-EA2DCDFF637D}" dt="2026-02-17T14:29:12.630" v="752" actId="20577"/>
        <pc:sldMkLst>
          <pc:docMk/>
          <pc:sldMk cId="3399985553" sldId="2585"/>
        </pc:sldMkLst>
        <pc:spChg chg="mod">
          <ac:chgData name="Niels Jungbluth" userId="31d2ac59-5f5a-4950-afe5-a4a4ab41e0d8" providerId="ADAL" clId="{4C0C5941-5948-4F9F-B9DF-EA2DCDFF637D}" dt="2026-02-17T14:27:51.805" v="739" actId="20577"/>
          <ac:spMkLst>
            <pc:docMk/>
            <pc:sldMk cId="3399985553" sldId="2585"/>
            <ac:spMk id="6" creationId="{1054F9A0-B147-90CD-DA4A-61D97A385DB8}"/>
          </ac:spMkLst>
        </pc:spChg>
        <pc:spChg chg="mod">
          <ac:chgData name="Niels Jungbluth" userId="31d2ac59-5f5a-4950-afe5-a4a4ab41e0d8" providerId="ADAL" clId="{4C0C5941-5948-4F9F-B9DF-EA2DCDFF637D}" dt="2026-02-17T14:29:12.630" v="752" actId="20577"/>
          <ac:spMkLst>
            <pc:docMk/>
            <pc:sldMk cId="3399985553" sldId="2585"/>
            <ac:spMk id="7" creationId="{9D5A6EBB-8B21-C6AB-A913-4711E8988395}"/>
          </ac:spMkLst>
        </pc:spChg>
        <pc:extLst>
          <p:ext xmlns:p="http://schemas.openxmlformats.org/presentationml/2006/main" uri="{D6D511B9-2390-475A-947B-AFAB55BFBCF1}">
            <pc226:cmChg xmlns:pc226="http://schemas.microsoft.com/office/powerpoint/2022/06/main/command" chg="mod">
              <pc226:chgData name="Niels Jungbluth" userId="31d2ac59-5f5a-4950-afe5-a4a4ab41e0d8" providerId="ADAL" clId="{4C0C5941-5948-4F9F-B9DF-EA2DCDFF637D}" dt="2026-02-17T14:29:12.630" v="752" actId="20577"/>
              <pc2:cmMkLst xmlns:pc2="http://schemas.microsoft.com/office/powerpoint/2019/9/main/command">
                <pc:docMk/>
                <pc:sldMk cId="3399985553" sldId="2585"/>
                <pc2:cmMk id="{41F6CE24-0159-4D7D-80A7-7E8201E1D69E}"/>
              </pc2:cmMkLst>
            </pc226:cmChg>
            <pc226:cmChg xmlns:pc226="http://schemas.microsoft.com/office/powerpoint/2022/06/main/command" chg="mod">
              <pc226:chgData name="Niels Jungbluth" userId="31d2ac59-5f5a-4950-afe5-a4a4ab41e0d8" providerId="ADAL" clId="{4C0C5941-5948-4F9F-B9DF-EA2DCDFF637D}" dt="2026-02-17T14:27:51.805" v="739" actId="20577"/>
              <pc2:cmMkLst xmlns:pc2="http://schemas.microsoft.com/office/powerpoint/2019/9/main/command">
                <pc:docMk/>
                <pc:sldMk cId="3399985553" sldId="2585"/>
                <pc2:cmMk id="{E0ED1327-8B4D-4111-BF54-9C55D8C25056}"/>
              </pc2:cmMkLst>
            </pc226:cmChg>
          </p:ext>
        </pc:extLst>
      </pc:sldChg>
      <pc:sldChg chg="modSp mod ord modCm">
        <pc:chgData name="Niels Jungbluth" userId="31d2ac59-5f5a-4950-afe5-a4a4ab41e0d8" providerId="ADAL" clId="{4C0C5941-5948-4F9F-B9DF-EA2DCDFF637D}" dt="2026-02-17T14:48:16.674" v="1127" actId="255"/>
        <pc:sldMkLst>
          <pc:docMk/>
          <pc:sldMk cId="2939968379" sldId="2587"/>
        </pc:sldMkLst>
        <pc:spChg chg="mod">
          <ac:chgData name="Niels Jungbluth" userId="31d2ac59-5f5a-4950-afe5-a4a4ab41e0d8" providerId="ADAL" clId="{4C0C5941-5948-4F9F-B9DF-EA2DCDFF637D}" dt="2026-02-17T14:48:16.674" v="1127" actId="255"/>
          <ac:spMkLst>
            <pc:docMk/>
            <pc:sldMk cId="2939968379" sldId="2587"/>
            <ac:spMk id="7" creationId="{BA895F91-99A8-DD6E-0345-807BD532B238}"/>
          </ac:spMkLst>
        </pc:spChg>
        <pc:extLst>
          <p:ext xmlns:p="http://schemas.openxmlformats.org/presentationml/2006/main" uri="{D6D511B9-2390-475A-947B-AFAB55BFBCF1}">
            <pc226:cmChg xmlns:pc226="http://schemas.microsoft.com/office/powerpoint/2022/06/main/command" chg="mod">
              <pc226:chgData name="Niels Jungbluth" userId="31d2ac59-5f5a-4950-afe5-a4a4ab41e0d8" providerId="ADAL" clId="{4C0C5941-5948-4F9F-B9DF-EA2DCDFF637D}" dt="2026-02-17T14:44:35.100" v="1081" actId="6549"/>
              <pc2:cmMkLst xmlns:pc2="http://schemas.microsoft.com/office/powerpoint/2019/9/main/command">
                <pc:docMk/>
                <pc:sldMk cId="2939968379" sldId="2587"/>
                <pc2:cmMk id="{4490B4B3-C459-4F25-9624-68298598F08C}"/>
              </pc2:cmMkLst>
            </pc226:cmChg>
            <pc226:cmChg xmlns:pc226="http://schemas.microsoft.com/office/powerpoint/2022/06/main/command" chg="mod">
              <pc226:chgData name="Niels Jungbluth" userId="31d2ac59-5f5a-4950-afe5-a4a4ab41e0d8" providerId="ADAL" clId="{4C0C5941-5948-4F9F-B9DF-EA2DCDFF637D}" dt="2026-02-17T14:44:35.100" v="1081" actId="6549"/>
              <pc2:cmMkLst xmlns:pc2="http://schemas.microsoft.com/office/powerpoint/2019/9/main/command">
                <pc:docMk/>
                <pc:sldMk cId="2939968379" sldId="2587"/>
                <pc2:cmMk id="{BCA6AEFC-54EE-424F-B474-65C05E1A012F}"/>
              </pc2:cmMkLst>
            </pc226:cmChg>
          </p:ext>
        </pc:extLst>
      </pc:sldChg>
      <pc:sldChg chg="modSp mod modAnim">
        <pc:chgData name="Niels Jungbluth" userId="31d2ac59-5f5a-4950-afe5-a4a4ab41e0d8" providerId="ADAL" clId="{4C0C5941-5948-4F9F-B9DF-EA2DCDFF637D}" dt="2026-02-17T14:24:43.655" v="553" actId="12"/>
        <pc:sldMkLst>
          <pc:docMk/>
          <pc:sldMk cId="133269900" sldId="2591"/>
        </pc:sldMkLst>
        <pc:spChg chg="mod">
          <ac:chgData name="Niels Jungbluth" userId="31d2ac59-5f5a-4950-afe5-a4a4ab41e0d8" providerId="ADAL" clId="{4C0C5941-5948-4F9F-B9DF-EA2DCDFF637D}" dt="2026-02-17T14:17:11.828" v="275" actId="20577"/>
          <ac:spMkLst>
            <pc:docMk/>
            <pc:sldMk cId="133269900" sldId="2591"/>
            <ac:spMk id="2" creationId="{2DC4A163-B32B-F3E8-5A61-0F70A4217ACA}"/>
          </ac:spMkLst>
        </pc:spChg>
        <pc:spChg chg="mod">
          <ac:chgData name="Niels Jungbluth" userId="31d2ac59-5f5a-4950-afe5-a4a4ab41e0d8" providerId="ADAL" clId="{4C0C5941-5948-4F9F-B9DF-EA2DCDFF637D}" dt="2026-02-17T14:24:43.655" v="553" actId="12"/>
          <ac:spMkLst>
            <pc:docMk/>
            <pc:sldMk cId="133269900" sldId="2591"/>
            <ac:spMk id="4" creationId="{5ECC4F8A-2304-A628-95AA-F211329C22B1}"/>
          </ac:spMkLst>
        </pc:spChg>
      </pc:sldChg>
      <pc:sldChg chg="modSp mod ord modAnim">
        <pc:chgData name="Niels Jungbluth" userId="31d2ac59-5f5a-4950-afe5-a4a4ab41e0d8" providerId="ADAL" clId="{4C0C5941-5948-4F9F-B9DF-EA2DCDFF637D}" dt="2026-02-17T14:37:44.027" v="1060" actId="20577"/>
        <pc:sldMkLst>
          <pc:docMk/>
          <pc:sldMk cId="1263997688" sldId="2592"/>
        </pc:sldMkLst>
        <pc:spChg chg="mod">
          <ac:chgData name="Niels Jungbluth" userId="31d2ac59-5f5a-4950-afe5-a4a4ab41e0d8" providerId="ADAL" clId="{4C0C5941-5948-4F9F-B9DF-EA2DCDFF637D}" dt="2026-02-17T14:37:44.027" v="1060" actId="20577"/>
          <ac:spMkLst>
            <pc:docMk/>
            <pc:sldMk cId="1263997688" sldId="2592"/>
            <ac:spMk id="9" creationId="{A106F33B-3D3B-C8B1-D90B-DB2AB10B41BC}"/>
          </ac:spMkLst>
        </pc:spChg>
      </pc:sldChg>
      <pc:sldChg chg="modSp add mod">
        <pc:chgData name="Niels Jungbluth" userId="31d2ac59-5f5a-4950-afe5-a4a4ab41e0d8" providerId="ADAL" clId="{4C0C5941-5948-4F9F-B9DF-EA2DCDFF637D}" dt="2026-02-17T14:20:53.307" v="506" actId="20577"/>
        <pc:sldMkLst>
          <pc:docMk/>
          <pc:sldMk cId="2096045146" sldId="2593"/>
        </pc:sldMkLst>
        <pc:spChg chg="mod">
          <ac:chgData name="Niels Jungbluth" userId="31d2ac59-5f5a-4950-afe5-a4a4ab41e0d8" providerId="ADAL" clId="{4C0C5941-5948-4F9F-B9DF-EA2DCDFF637D}" dt="2026-02-17T14:17:37.970" v="318" actId="20577"/>
          <ac:spMkLst>
            <pc:docMk/>
            <pc:sldMk cId="2096045146" sldId="2593"/>
            <ac:spMk id="2" creationId="{1D1A402E-FE58-FB13-E152-3E0F3534A28D}"/>
          </ac:spMkLst>
        </pc:spChg>
        <pc:spChg chg="mod">
          <ac:chgData name="Niels Jungbluth" userId="31d2ac59-5f5a-4950-afe5-a4a4ab41e0d8" providerId="ADAL" clId="{4C0C5941-5948-4F9F-B9DF-EA2DCDFF637D}" dt="2026-02-17T14:20:53.307" v="506" actId="20577"/>
          <ac:spMkLst>
            <pc:docMk/>
            <pc:sldMk cId="2096045146" sldId="2593"/>
            <ac:spMk id="4" creationId="{9CDA4708-64E4-549E-0240-8EF0DE03E71C}"/>
          </ac:spMkLst>
        </pc:spChg>
      </pc:sldChg>
      <pc:sldChg chg="modSp add mod modAnim">
        <pc:chgData name="Niels Jungbluth" userId="31d2ac59-5f5a-4950-afe5-a4a4ab41e0d8" providerId="ADAL" clId="{4C0C5941-5948-4F9F-B9DF-EA2DCDFF637D}" dt="2026-02-17T14:30:36.360" v="808" actId="20577"/>
        <pc:sldMkLst>
          <pc:docMk/>
          <pc:sldMk cId="3980667030" sldId="2594"/>
        </pc:sldMkLst>
        <pc:spChg chg="mod">
          <ac:chgData name="Niels Jungbluth" userId="31d2ac59-5f5a-4950-afe5-a4a4ab41e0d8" providerId="ADAL" clId="{4C0C5941-5948-4F9F-B9DF-EA2DCDFF637D}" dt="2026-02-17T14:25:09.318" v="571" actId="20577"/>
          <ac:spMkLst>
            <pc:docMk/>
            <pc:sldMk cId="3980667030" sldId="2594"/>
            <ac:spMk id="2" creationId="{87F6F982-A030-C136-117F-0CA7D3151A28}"/>
          </ac:spMkLst>
        </pc:spChg>
        <pc:spChg chg="mod">
          <ac:chgData name="Niels Jungbluth" userId="31d2ac59-5f5a-4950-afe5-a4a4ab41e0d8" providerId="ADAL" clId="{4C0C5941-5948-4F9F-B9DF-EA2DCDFF637D}" dt="2026-02-17T14:30:36.360" v="808" actId="20577"/>
          <ac:spMkLst>
            <pc:docMk/>
            <pc:sldMk cId="3980667030" sldId="2594"/>
            <ac:spMk id="4" creationId="{ACE3237F-E55F-FA9C-787F-212D1E89BFA5}"/>
          </ac:spMkLst>
        </pc:spChg>
      </pc:sldChg>
    </pc:docChg>
  </pc:docChgLst>
  <pc:docChgLst>
    <pc:chgData name="Niels Jungbluth" userId="31d2ac59-5f5a-4950-afe5-a4a4ab41e0d8" providerId="ADAL" clId="{4C333096-40B7-4F4F-83C0-298E6815BDDA}"/>
    <pc:docChg chg="undo custSel addSld delSld modSld sldOrd modMainMaster modSection">
      <pc:chgData name="Niels Jungbluth" userId="31d2ac59-5f5a-4950-afe5-a4a4ab41e0d8" providerId="ADAL" clId="{4C333096-40B7-4F4F-83C0-298E6815BDDA}" dt="2026-02-09T12:49:26.382" v="1401" actId="20577"/>
      <pc:docMkLst>
        <pc:docMk/>
      </pc:docMkLst>
      <pc:sldChg chg="delSp modSp mod modNotesTx">
        <pc:chgData name="Niels Jungbluth" userId="31d2ac59-5f5a-4950-afe5-a4a4ab41e0d8" providerId="ADAL" clId="{4C333096-40B7-4F4F-83C0-298E6815BDDA}" dt="2026-02-09T12:49:26.382" v="1401" actId="20577"/>
        <pc:sldMkLst>
          <pc:docMk/>
          <pc:sldMk cId="0" sldId="290"/>
        </pc:sldMkLst>
        <pc:spChg chg="mod">
          <ac:chgData name="Niels Jungbluth" userId="31d2ac59-5f5a-4950-afe5-a4a4ab41e0d8" providerId="ADAL" clId="{4C333096-40B7-4F4F-83C0-298E6815BDDA}" dt="2026-02-09T12:49:26.382" v="1401" actId="20577"/>
          <ac:spMkLst>
            <pc:docMk/>
            <pc:sldMk cId="0" sldId="290"/>
            <ac:spMk id="7" creationId="{508DF152-5B8E-4000-AC56-A70EF356F719}"/>
          </ac:spMkLst>
        </pc:spChg>
        <pc:spChg chg="mod">
          <ac:chgData name="Niels Jungbluth" userId="31d2ac59-5f5a-4950-afe5-a4a4ab41e0d8" providerId="ADAL" clId="{4C333096-40B7-4F4F-83C0-298E6815BDDA}" dt="2026-02-09T11:26:04.391" v="1360" actId="20577"/>
          <ac:spMkLst>
            <pc:docMk/>
            <pc:sldMk cId="0" sldId="290"/>
            <ac:spMk id="8" creationId="{581303DB-F66A-44DE-A32D-BDC15FF77176}"/>
          </ac:spMkLst>
        </pc:spChg>
        <pc:spChg chg="mod">
          <ac:chgData name="Niels Jungbluth" userId="31d2ac59-5f5a-4950-afe5-a4a4ab41e0d8" providerId="ADAL" clId="{4C333096-40B7-4F4F-83C0-298E6815BDDA}" dt="2026-02-09T11:25:51.672" v="1352" actId="404"/>
          <ac:spMkLst>
            <pc:docMk/>
            <pc:sldMk cId="0" sldId="290"/>
            <ac:spMk id="152579" creationId="{00000000-0000-0000-0000-000000000000}"/>
          </ac:spMkLst>
        </pc:spChg>
        <pc:spChg chg="mod">
          <ac:chgData name="Niels Jungbluth" userId="31d2ac59-5f5a-4950-afe5-a4a4ab41e0d8" providerId="ADAL" clId="{4C333096-40B7-4F4F-83C0-298E6815BDDA}" dt="2026-02-09T12:44:48.887" v="1399" actId="20577"/>
          <ac:spMkLst>
            <pc:docMk/>
            <pc:sldMk cId="0" sldId="290"/>
            <ac:spMk id="152603" creationId="{00000000-0000-0000-0000-000000000000}"/>
          </ac:spMkLst>
        </pc:spChg>
        <pc:picChg chg="mod">
          <ac:chgData name="Niels Jungbluth" userId="31d2ac59-5f5a-4950-afe5-a4a4ab41e0d8" providerId="ADAL" clId="{4C333096-40B7-4F4F-83C0-298E6815BDDA}" dt="2026-02-09T11:24:46.367" v="1265" actId="1036"/>
          <ac:picMkLst>
            <pc:docMk/>
            <pc:sldMk cId="0" sldId="290"/>
            <ac:picMk id="10" creationId="{D07E5BE4-F4C3-7491-E311-3D08316D3E33}"/>
          </ac:picMkLst>
        </pc:picChg>
      </pc:sldChg>
      <pc:sldChg chg="addSp delSp modSp add mod">
        <pc:chgData name="Niels Jungbluth" userId="31d2ac59-5f5a-4950-afe5-a4a4ab41e0d8" providerId="ADAL" clId="{4C333096-40B7-4F4F-83C0-298E6815BDDA}" dt="2026-02-09T10:32:27.374" v="15"/>
        <pc:sldMkLst>
          <pc:docMk/>
          <pc:sldMk cId="3585066877" sldId="729"/>
        </pc:sldMkLst>
        <pc:spChg chg="add mod">
          <ac:chgData name="Niels Jungbluth" userId="31d2ac59-5f5a-4950-afe5-a4a4ab41e0d8" providerId="ADAL" clId="{4C333096-40B7-4F4F-83C0-298E6815BDDA}" dt="2026-02-09T10:32:27.374" v="15"/>
          <ac:spMkLst>
            <pc:docMk/>
            <pc:sldMk cId="3585066877" sldId="729"/>
            <ac:spMk id="4" creationId="{FAE76905-D18A-D4B9-9A2A-4ACA9FA2A721}"/>
          </ac:spMkLst>
        </pc:spChg>
        <pc:spChg chg="add mod">
          <ac:chgData name="Niels Jungbluth" userId="31d2ac59-5f5a-4950-afe5-a4a4ab41e0d8" providerId="ADAL" clId="{4C333096-40B7-4F4F-83C0-298E6815BDDA}" dt="2026-02-09T10:32:27.374" v="15"/>
          <ac:spMkLst>
            <pc:docMk/>
            <pc:sldMk cId="3585066877" sldId="729"/>
            <ac:spMk id="5" creationId="{CD016092-ADDE-01C4-6C32-38127048EA0C}"/>
          </ac:spMkLst>
        </pc:spChg>
      </pc:sldChg>
      <pc:sldChg chg="addSp delSp modSp add mod">
        <pc:chgData name="Niels Jungbluth" userId="31d2ac59-5f5a-4950-afe5-a4a4ab41e0d8" providerId="ADAL" clId="{4C333096-40B7-4F4F-83C0-298E6815BDDA}" dt="2026-02-09T10:32:22.238" v="13"/>
        <pc:sldMkLst>
          <pc:docMk/>
          <pc:sldMk cId="628495867" sldId="733"/>
        </pc:sldMkLst>
        <pc:spChg chg="add mod">
          <ac:chgData name="Niels Jungbluth" userId="31d2ac59-5f5a-4950-afe5-a4a4ab41e0d8" providerId="ADAL" clId="{4C333096-40B7-4F4F-83C0-298E6815BDDA}" dt="2026-02-09T10:32:22.238" v="13"/>
          <ac:spMkLst>
            <pc:docMk/>
            <pc:sldMk cId="628495867" sldId="733"/>
            <ac:spMk id="8" creationId="{42328222-924D-6948-C649-B8C8A691712C}"/>
          </ac:spMkLst>
        </pc:spChg>
        <pc:spChg chg="add mod">
          <ac:chgData name="Niels Jungbluth" userId="31d2ac59-5f5a-4950-afe5-a4a4ab41e0d8" providerId="ADAL" clId="{4C333096-40B7-4F4F-83C0-298E6815BDDA}" dt="2026-02-09T10:32:22.238" v="13"/>
          <ac:spMkLst>
            <pc:docMk/>
            <pc:sldMk cId="628495867" sldId="733"/>
            <ac:spMk id="9" creationId="{9AB00A64-26D0-8305-8E42-E134099B9BBA}"/>
          </ac:spMkLst>
        </pc:spChg>
      </pc:sldChg>
      <pc:sldChg chg="modSp modAnim">
        <pc:chgData name="Niels Jungbluth" userId="31d2ac59-5f5a-4950-afe5-a4a4ab41e0d8" providerId="ADAL" clId="{4C333096-40B7-4F4F-83C0-298E6815BDDA}" dt="2026-02-09T11:13:48.790" v="794" actId="20577"/>
        <pc:sldMkLst>
          <pc:docMk/>
          <pc:sldMk cId="3770819454" sldId="2573"/>
        </pc:sldMkLst>
      </pc:sldChg>
      <pc:sldChg chg="addSp delSp modSp mod modClrScheme chgLayout">
        <pc:chgData name="Niels Jungbluth" userId="31d2ac59-5f5a-4950-afe5-a4a4ab41e0d8" providerId="ADAL" clId="{4C333096-40B7-4F4F-83C0-298E6815BDDA}" dt="2026-02-09T11:10:47.958" v="739" actId="20577"/>
        <pc:sldMkLst>
          <pc:docMk/>
          <pc:sldMk cId="2304615724" sldId="2575"/>
        </pc:sldMkLst>
        <pc:spChg chg="mod ord">
          <ac:chgData name="Niels Jungbluth" userId="31d2ac59-5f5a-4950-afe5-a4a4ab41e0d8" providerId="ADAL" clId="{4C333096-40B7-4F4F-83C0-298E6815BDDA}" dt="2026-02-09T11:01:01.566" v="279" actId="700"/>
          <ac:spMkLst>
            <pc:docMk/>
            <pc:sldMk cId="2304615724" sldId="2575"/>
            <ac:spMk id="2" creationId="{D50C52E6-B910-5228-BA4E-4A92B1B7FBEB}"/>
          </ac:spMkLst>
        </pc:spChg>
      </pc:sldChg>
      <pc:sldChg chg="addSp delSp modSp mod modClrScheme chgLayout">
        <pc:chgData name="Niels Jungbluth" userId="31d2ac59-5f5a-4950-afe5-a4a4ab41e0d8" providerId="ADAL" clId="{4C333096-40B7-4F4F-83C0-298E6815BDDA}" dt="2026-02-09T11:07:30.983" v="556" actId="20577"/>
        <pc:sldMkLst>
          <pc:docMk/>
          <pc:sldMk cId="954603953" sldId="2577"/>
        </pc:sldMkLst>
        <pc:spChg chg="mod ord">
          <ac:chgData name="Niels Jungbluth" userId="31d2ac59-5f5a-4950-afe5-a4a4ab41e0d8" providerId="ADAL" clId="{4C333096-40B7-4F4F-83C0-298E6815BDDA}" dt="2026-02-09T11:03:54.868" v="396" actId="700"/>
          <ac:spMkLst>
            <pc:docMk/>
            <pc:sldMk cId="954603953" sldId="2577"/>
            <ac:spMk id="2" creationId="{1D43E6E8-FC4C-5471-1FCA-BFCB68F477CF}"/>
          </ac:spMkLst>
        </pc:spChg>
        <pc:spChg chg="mod">
          <ac:chgData name="Niels Jungbluth" userId="31d2ac59-5f5a-4950-afe5-a4a4ab41e0d8" providerId="ADAL" clId="{4C333096-40B7-4F4F-83C0-298E6815BDDA}" dt="2026-02-09T11:07:30.983" v="556" actId="20577"/>
          <ac:spMkLst>
            <pc:docMk/>
            <pc:sldMk cId="954603953" sldId="2577"/>
            <ac:spMk id="9" creationId="{35C11C74-E5F4-538E-1F6E-0F8BD6E8A4B3}"/>
          </ac:spMkLst>
        </pc:spChg>
        <pc:spChg chg="mod">
          <ac:chgData name="Niels Jungbluth" userId="31d2ac59-5f5a-4950-afe5-a4a4ab41e0d8" providerId="ADAL" clId="{4C333096-40B7-4F4F-83C0-298E6815BDDA}" dt="2026-02-09T11:04:40.943" v="414" actId="20577"/>
          <ac:spMkLst>
            <pc:docMk/>
            <pc:sldMk cId="954603953" sldId="2577"/>
            <ac:spMk id="13" creationId="{BDC9DA39-CF71-2C5E-FA20-859C2991E5FF}"/>
          </ac:spMkLst>
        </pc:spChg>
      </pc:sldChg>
      <pc:sldChg chg="addSp delSp modSp new mod modClrScheme chgLayout">
        <pc:chgData name="Niels Jungbluth" userId="31d2ac59-5f5a-4950-afe5-a4a4ab41e0d8" providerId="ADAL" clId="{4C333096-40B7-4F4F-83C0-298E6815BDDA}" dt="2026-02-09T11:09:01.086" v="638" actId="20577"/>
        <pc:sldMkLst>
          <pc:docMk/>
          <pc:sldMk cId="3399985553" sldId="2585"/>
        </pc:sldMkLst>
        <pc:spChg chg="add mod ord">
          <ac:chgData name="Niels Jungbluth" userId="31d2ac59-5f5a-4950-afe5-a4a4ab41e0d8" providerId="ADAL" clId="{4C333096-40B7-4F4F-83C0-298E6815BDDA}" dt="2026-02-09T10:58:17.250" v="258"/>
          <ac:spMkLst>
            <pc:docMk/>
            <pc:sldMk cId="3399985553" sldId="2585"/>
            <ac:spMk id="6" creationId="{1054F9A0-B147-90CD-DA4A-61D97A385DB8}"/>
          </ac:spMkLst>
        </pc:spChg>
        <pc:spChg chg="add mod ord">
          <ac:chgData name="Niels Jungbluth" userId="31d2ac59-5f5a-4950-afe5-a4a4ab41e0d8" providerId="ADAL" clId="{4C333096-40B7-4F4F-83C0-298E6815BDDA}" dt="2026-02-09T11:09:01.086" v="638" actId="20577"/>
          <ac:spMkLst>
            <pc:docMk/>
            <pc:sldMk cId="3399985553" sldId="2585"/>
            <ac:spMk id="7" creationId="{9D5A6EBB-8B21-C6AB-A913-4711E8988395}"/>
          </ac:spMkLst>
        </pc:spChg>
      </pc:sldChg>
      <pc:sldChg chg="addSp delSp modSp new mod modClrScheme chgLayout">
        <pc:chgData name="Niels Jungbluth" userId="31d2ac59-5f5a-4950-afe5-a4a4ab41e0d8" providerId="ADAL" clId="{4C333096-40B7-4F4F-83C0-298E6815BDDA}" dt="2026-02-09T11:05:28.969" v="453" actId="20577"/>
        <pc:sldMkLst>
          <pc:docMk/>
          <pc:sldMk cId="1966429670" sldId="2586"/>
        </pc:sldMkLst>
        <pc:spChg chg="add mod ord">
          <ac:chgData name="Niels Jungbluth" userId="31d2ac59-5f5a-4950-afe5-a4a4ab41e0d8" providerId="ADAL" clId="{4C333096-40B7-4F4F-83C0-298E6815BDDA}" dt="2026-02-09T10:54:08.961" v="105" actId="20577"/>
          <ac:spMkLst>
            <pc:docMk/>
            <pc:sldMk cId="1966429670" sldId="2586"/>
            <ac:spMk id="6" creationId="{8CBB26A1-B63F-0EF8-78D8-B6190964B725}"/>
          </ac:spMkLst>
        </pc:spChg>
        <pc:spChg chg="add mod ord">
          <ac:chgData name="Niels Jungbluth" userId="31d2ac59-5f5a-4950-afe5-a4a4ab41e0d8" providerId="ADAL" clId="{4C333096-40B7-4F4F-83C0-298E6815BDDA}" dt="2026-02-09T11:05:28.969" v="453" actId="20577"/>
          <ac:spMkLst>
            <pc:docMk/>
            <pc:sldMk cId="1966429670" sldId="2586"/>
            <ac:spMk id="7" creationId="{F1C275A8-BDCC-E922-EBE5-4D54EFBD30D3}"/>
          </ac:spMkLst>
        </pc:spChg>
      </pc:sldChg>
      <pc:sldChg chg="addSp delSp modSp new mod modClrScheme chgLayout">
        <pc:chgData name="Niels Jungbluth" userId="31d2ac59-5f5a-4950-afe5-a4a4ab41e0d8" providerId="ADAL" clId="{4C333096-40B7-4F4F-83C0-298E6815BDDA}" dt="2026-02-09T11:23:29.131" v="1251" actId="20577"/>
        <pc:sldMkLst>
          <pc:docMk/>
          <pc:sldMk cId="2939968379" sldId="2587"/>
        </pc:sldMkLst>
        <pc:spChg chg="add mod ord">
          <ac:chgData name="Niels Jungbluth" userId="31d2ac59-5f5a-4950-afe5-a4a4ab41e0d8" providerId="ADAL" clId="{4C333096-40B7-4F4F-83C0-298E6815BDDA}" dt="2026-02-09T11:20:25.597" v="963" actId="20577"/>
          <ac:spMkLst>
            <pc:docMk/>
            <pc:sldMk cId="2939968379" sldId="2587"/>
            <ac:spMk id="6" creationId="{541F2B31-21D5-F126-0D9B-10EB8F30F7B7}"/>
          </ac:spMkLst>
        </pc:spChg>
        <pc:spChg chg="add mod ord">
          <ac:chgData name="Niels Jungbluth" userId="31d2ac59-5f5a-4950-afe5-a4a4ab41e0d8" providerId="ADAL" clId="{4C333096-40B7-4F4F-83C0-298E6815BDDA}" dt="2026-02-09T11:23:29.131" v="1251" actId="20577"/>
          <ac:spMkLst>
            <pc:docMk/>
            <pc:sldMk cId="2939968379" sldId="2587"/>
            <ac:spMk id="7" creationId="{BA895F91-99A8-DD6E-0345-807BD532B238}"/>
          </ac:spMkLst>
        </pc:spChg>
      </pc:sldChg>
      <pc:sldMasterChg chg="modSldLayout">
        <pc:chgData name="Niels Jungbluth" userId="31d2ac59-5f5a-4950-afe5-a4a4ab41e0d8" providerId="ADAL" clId="{4C333096-40B7-4F4F-83C0-298E6815BDDA}" dt="2026-02-09T10:50:41.484" v="26"/>
        <pc:sldMasterMkLst>
          <pc:docMk/>
          <pc:sldMasterMk cId="31314742" sldId="2147483826"/>
        </pc:sldMasterMkLst>
      </pc:sldMasterChg>
    </pc:docChg>
  </pc:docChgLst>
  <pc:docChgLst>
    <pc:chgData name="Niels Jungbluth" userId="31d2ac59-5f5a-4950-afe5-a4a4ab41e0d8" providerId="ADAL" clId="{48367033-E276-4143-942C-E86B0A6BE54E}"/>
    <pc:docChg chg="undo custSel addSld delSld modSld sldOrd delSection modSection">
      <pc:chgData name="Niels Jungbluth" userId="31d2ac59-5f5a-4950-afe5-a4a4ab41e0d8" providerId="ADAL" clId="{48367033-E276-4143-942C-E86B0A6BE54E}" dt="2026-02-26T07:46:12.953" v="969" actId="20577"/>
      <pc:docMkLst>
        <pc:docMk/>
      </pc:docMkLst>
      <pc:sldChg chg="add">
        <pc:chgData name="Niels Jungbluth" userId="31d2ac59-5f5a-4950-afe5-a4a4ab41e0d8" providerId="ADAL" clId="{48367033-E276-4143-942C-E86B0A6BE54E}" dt="2026-02-20T08:15:42.173" v="774"/>
        <pc:sldMkLst>
          <pc:docMk/>
          <pc:sldMk cId="3848186655" sldId="661"/>
        </pc:sldMkLst>
      </pc:sldChg>
      <pc:sldChg chg="modSp mod">
        <pc:chgData name="Niels Jungbluth" userId="31d2ac59-5f5a-4950-afe5-a4a4ab41e0d8" providerId="ADAL" clId="{48367033-E276-4143-942C-E86B0A6BE54E}" dt="2026-02-26T07:38:41.141" v="788" actId="20577"/>
        <pc:sldMkLst>
          <pc:docMk/>
          <pc:sldMk cId="3585066877" sldId="729"/>
        </pc:sldMkLst>
        <pc:spChg chg="mod">
          <ac:chgData name="Niels Jungbluth" userId="31d2ac59-5f5a-4950-afe5-a4a4ab41e0d8" providerId="ADAL" clId="{48367033-E276-4143-942C-E86B0A6BE54E}" dt="2026-02-26T07:38:41.141" v="788" actId="20577"/>
          <ac:spMkLst>
            <pc:docMk/>
            <pc:sldMk cId="3585066877" sldId="729"/>
            <ac:spMk id="598021" creationId="{00000000-0000-0000-0000-000000000000}"/>
          </ac:spMkLst>
        </pc:spChg>
      </pc:sldChg>
      <pc:sldChg chg="modSp mod">
        <pc:chgData name="Niels Jungbluth" userId="31d2ac59-5f5a-4950-afe5-a4a4ab41e0d8" providerId="ADAL" clId="{48367033-E276-4143-942C-E86B0A6BE54E}" dt="2026-02-20T08:05:59.907" v="431" actId="1076"/>
        <pc:sldMkLst>
          <pc:docMk/>
          <pc:sldMk cId="628495867" sldId="733"/>
        </pc:sldMkLst>
        <pc:spChg chg="mod">
          <ac:chgData name="Niels Jungbluth" userId="31d2ac59-5f5a-4950-afe5-a4a4ab41e0d8" providerId="ADAL" clId="{48367033-E276-4143-942C-E86B0A6BE54E}" dt="2026-02-20T08:05:59.907" v="431" actId="1076"/>
          <ac:spMkLst>
            <pc:docMk/>
            <pc:sldMk cId="628495867" sldId="733"/>
            <ac:spMk id="11" creationId="{00000000-0000-0000-0000-000000000000}"/>
          </ac:spMkLst>
        </pc:spChg>
        <pc:picChg chg="mod">
          <ac:chgData name="Niels Jungbluth" userId="31d2ac59-5f5a-4950-afe5-a4a4ab41e0d8" providerId="ADAL" clId="{48367033-E276-4143-942C-E86B0A6BE54E}" dt="2026-02-20T08:05:56.647" v="430" actId="1076"/>
          <ac:picMkLst>
            <pc:docMk/>
            <pc:sldMk cId="628495867" sldId="733"/>
            <ac:picMk id="2" creationId="{00000000-0000-0000-0000-000000000000}"/>
          </ac:picMkLst>
        </pc:picChg>
      </pc:sldChg>
      <pc:sldChg chg="modSp">
        <pc:chgData name="Niels Jungbluth" userId="31d2ac59-5f5a-4950-afe5-a4a4ab41e0d8" providerId="ADAL" clId="{48367033-E276-4143-942C-E86B0A6BE54E}" dt="2026-02-26T07:40:13.827" v="836" actId="6549"/>
        <pc:sldMkLst>
          <pc:docMk/>
          <pc:sldMk cId="3770819454" sldId="2573"/>
        </pc:sldMkLst>
        <pc:spChg chg="mod">
          <ac:chgData name="Niels Jungbluth" userId="31d2ac59-5f5a-4950-afe5-a4a4ab41e0d8" providerId="ADAL" clId="{48367033-E276-4143-942C-E86B0A6BE54E}" dt="2026-02-26T07:40:13.827" v="836" actId="6549"/>
          <ac:spMkLst>
            <pc:docMk/>
            <pc:sldMk cId="3770819454" sldId="2573"/>
            <ac:spMk id="13" creationId="{696BB731-DFA5-92B3-0730-0C67DA928EAD}"/>
          </ac:spMkLst>
        </pc:spChg>
      </pc:sldChg>
      <pc:sldChg chg="modSp">
        <pc:chgData name="Niels Jungbluth" userId="31d2ac59-5f5a-4950-afe5-a4a4ab41e0d8" providerId="ADAL" clId="{48367033-E276-4143-942C-E86B0A6BE54E}" dt="2026-02-26T07:43:42.012" v="924" actId="20577"/>
        <pc:sldMkLst>
          <pc:docMk/>
          <pc:sldMk cId="2304615724" sldId="2575"/>
        </pc:sldMkLst>
        <pc:spChg chg="mod">
          <ac:chgData name="Niels Jungbluth" userId="31d2ac59-5f5a-4950-afe5-a4a4ab41e0d8" providerId="ADAL" clId="{48367033-E276-4143-942C-E86B0A6BE54E}" dt="2026-02-26T07:43:42.012" v="924" actId="20577"/>
          <ac:spMkLst>
            <pc:docMk/>
            <pc:sldMk cId="2304615724" sldId="2575"/>
            <ac:spMk id="13" creationId="{016271D2-A38F-E195-8176-5F43E87EDF2F}"/>
          </ac:spMkLst>
        </pc:spChg>
      </pc:sldChg>
      <pc:sldChg chg="modSp mod modAnim">
        <pc:chgData name="Niels Jungbluth" userId="31d2ac59-5f5a-4950-afe5-a4a4ab41e0d8" providerId="ADAL" clId="{48367033-E276-4143-942C-E86B0A6BE54E}" dt="2026-02-26T07:46:12.953" v="969" actId="20577"/>
        <pc:sldMkLst>
          <pc:docMk/>
          <pc:sldMk cId="954603953" sldId="2577"/>
        </pc:sldMkLst>
        <pc:spChg chg="mod">
          <ac:chgData name="Niels Jungbluth" userId="31d2ac59-5f5a-4950-afe5-a4a4ab41e0d8" providerId="ADAL" clId="{48367033-E276-4143-942C-E86B0A6BE54E}" dt="2026-02-26T07:46:12.953" v="969" actId="20577"/>
          <ac:spMkLst>
            <pc:docMk/>
            <pc:sldMk cId="954603953" sldId="2577"/>
            <ac:spMk id="2" creationId="{1D43E6E8-FC4C-5471-1FCA-BFCB68F477CF}"/>
          </ac:spMkLst>
        </pc:spChg>
        <pc:spChg chg="mod">
          <ac:chgData name="Niels Jungbluth" userId="31d2ac59-5f5a-4950-afe5-a4a4ab41e0d8" providerId="ADAL" clId="{48367033-E276-4143-942C-E86B0A6BE54E}" dt="2026-02-13T12:13:56.166" v="253" actId="20577"/>
          <ac:spMkLst>
            <pc:docMk/>
            <pc:sldMk cId="954603953" sldId="2577"/>
            <ac:spMk id="9" creationId="{35C11C74-E5F4-538E-1F6E-0F8BD6E8A4B3}"/>
          </ac:spMkLst>
        </pc:spChg>
        <pc:spChg chg="mod">
          <ac:chgData name="Niels Jungbluth" userId="31d2ac59-5f5a-4950-afe5-a4a4ab41e0d8" providerId="ADAL" clId="{48367033-E276-4143-942C-E86B0A6BE54E}" dt="2026-02-13T12:13:46.869" v="248" actId="6549"/>
          <ac:spMkLst>
            <pc:docMk/>
            <pc:sldMk cId="954603953" sldId="2577"/>
            <ac:spMk id="13" creationId="{BDC9DA39-CF71-2C5E-FA20-859C2991E5FF}"/>
          </ac:spMkLst>
        </pc:spChg>
      </pc:sldChg>
      <pc:sldChg chg="modSp mod">
        <pc:chgData name="Niels Jungbluth" userId="31d2ac59-5f5a-4950-afe5-a4a4ab41e0d8" providerId="ADAL" clId="{48367033-E276-4143-942C-E86B0A6BE54E}" dt="2026-02-26T07:45:02.154" v="966" actId="20577"/>
        <pc:sldMkLst>
          <pc:docMk/>
          <pc:sldMk cId="3399985553" sldId="2585"/>
        </pc:sldMkLst>
        <pc:spChg chg="mod">
          <ac:chgData name="Niels Jungbluth" userId="31d2ac59-5f5a-4950-afe5-a4a4ab41e0d8" providerId="ADAL" clId="{48367033-E276-4143-942C-E86B0A6BE54E}" dt="2026-02-26T07:45:02.154" v="966" actId="20577"/>
          <ac:spMkLst>
            <pc:docMk/>
            <pc:sldMk cId="3399985553" sldId="2585"/>
            <ac:spMk id="7" creationId="{9D5A6EBB-8B21-C6AB-A913-4711E8988395}"/>
          </ac:spMkLst>
        </pc:spChg>
      </pc:sldChg>
      <pc:sldChg chg="modSp mod">
        <pc:chgData name="Niels Jungbluth" userId="31d2ac59-5f5a-4950-afe5-a4a4ab41e0d8" providerId="ADAL" clId="{48367033-E276-4143-942C-E86B0A6BE54E}" dt="2026-02-20T08:07:13.274" v="443" actId="20577"/>
        <pc:sldMkLst>
          <pc:docMk/>
          <pc:sldMk cId="1966429670" sldId="2586"/>
        </pc:sldMkLst>
        <pc:spChg chg="mod">
          <ac:chgData name="Niels Jungbluth" userId="31d2ac59-5f5a-4950-afe5-a4a4ab41e0d8" providerId="ADAL" clId="{48367033-E276-4143-942C-E86B0A6BE54E}" dt="2026-02-20T08:07:13.274" v="443" actId="20577"/>
          <ac:spMkLst>
            <pc:docMk/>
            <pc:sldMk cId="1966429670" sldId="2586"/>
            <ac:spMk id="7" creationId="{F1C275A8-BDCC-E922-EBE5-4D54EFBD30D3}"/>
          </ac:spMkLst>
        </pc:spChg>
      </pc:sldChg>
      <pc:sldChg chg="modSp mod">
        <pc:chgData name="Niels Jungbluth" userId="31d2ac59-5f5a-4950-afe5-a4a4ab41e0d8" providerId="ADAL" clId="{48367033-E276-4143-942C-E86B0A6BE54E}" dt="2026-02-26T07:45:56.596" v="967" actId="20577"/>
        <pc:sldMkLst>
          <pc:docMk/>
          <pc:sldMk cId="2939968379" sldId="2587"/>
        </pc:sldMkLst>
        <pc:spChg chg="mod">
          <ac:chgData name="Niels Jungbluth" userId="31d2ac59-5f5a-4950-afe5-a4a4ab41e0d8" providerId="ADAL" clId="{48367033-E276-4143-942C-E86B0A6BE54E}" dt="2026-02-26T07:45:56.596" v="967" actId="20577"/>
          <ac:spMkLst>
            <pc:docMk/>
            <pc:sldMk cId="2939968379" sldId="2587"/>
            <ac:spMk id="7" creationId="{BA895F91-99A8-DD6E-0345-807BD532B238}"/>
          </ac:spMkLst>
        </pc:spChg>
      </pc:sldChg>
      <pc:sldChg chg="modSp mod">
        <pc:chgData name="Niels Jungbluth" userId="31d2ac59-5f5a-4950-afe5-a4a4ab41e0d8" providerId="ADAL" clId="{48367033-E276-4143-942C-E86B0A6BE54E}" dt="2026-02-20T08:06:50.796" v="441" actId="20577"/>
        <pc:sldMkLst>
          <pc:docMk/>
          <pc:sldMk cId="1658187956" sldId="2588"/>
        </pc:sldMkLst>
        <pc:spChg chg="mod">
          <ac:chgData name="Niels Jungbluth" userId="31d2ac59-5f5a-4950-afe5-a4a4ab41e0d8" providerId="ADAL" clId="{48367033-E276-4143-942C-E86B0A6BE54E}" dt="2026-02-20T08:06:50.796" v="441" actId="20577"/>
          <ac:spMkLst>
            <pc:docMk/>
            <pc:sldMk cId="1658187956" sldId="2588"/>
            <ac:spMk id="3" creationId="{173FB2A5-3A89-C142-C937-4CEAD89E9674}"/>
          </ac:spMkLst>
        </pc:spChg>
      </pc:sldChg>
      <pc:sldChg chg="modSp">
        <pc:chgData name="Niels Jungbluth" userId="31d2ac59-5f5a-4950-afe5-a4a4ab41e0d8" providerId="ADAL" clId="{48367033-E276-4143-942C-E86B0A6BE54E}" dt="2026-02-26T07:41:56.028" v="867" actId="20577"/>
        <pc:sldMkLst>
          <pc:docMk/>
          <pc:sldMk cId="133269900" sldId="2591"/>
        </pc:sldMkLst>
        <pc:spChg chg="mod">
          <ac:chgData name="Niels Jungbluth" userId="31d2ac59-5f5a-4950-afe5-a4a4ab41e0d8" providerId="ADAL" clId="{48367033-E276-4143-942C-E86B0A6BE54E}" dt="2026-02-26T07:41:56.028" v="867" actId="20577"/>
          <ac:spMkLst>
            <pc:docMk/>
            <pc:sldMk cId="133269900" sldId="2591"/>
            <ac:spMk id="4" creationId="{5ECC4F8A-2304-A628-95AA-F211329C22B1}"/>
          </ac:spMkLst>
        </pc:spChg>
      </pc:sldChg>
      <pc:sldChg chg="modSp">
        <pc:chgData name="Niels Jungbluth" userId="31d2ac59-5f5a-4950-afe5-a4a4ab41e0d8" providerId="ADAL" clId="{48367033-E276-4143-942C-E86B0A6BE54E}" dt="2026-02-26T07:44:02.777" v="931" actId="6549"/>
        <pc:sldMkLst>
          <pc:docMk/>
          <pc:sldMk cId="1263997688" sldId="2592"/>
        </pc:sldMkLst>
        <pc:spChg chg="mod">
          <ac:chgData name="Niels Jungbluth" userId="31d2ac59-5f5a-4950-afe5-a4a4ab41e0d8" providerId="ADAL" clId="{48367033-E276-4143-942C-E86B0A6BE54E}" dt="2026-02-26T07:44:02.777" v="931" actId="6549"/>
          <ac:spMkLst>
            <pc:docMk/>
            <pc:sldMk cId="1263997688" sldId="2592"/>
            <ac:spMk id="9" creationId="{A106F33B-3D3B-C8B1-D90B-DB2AB10B41BC}"/>
          </ac:spMkLst>
        </pc:spChg>
      </pc:sldChg>
      <pc:sldChg chg="modSp">
        <pc:chgData name="Niels Jungbluth" userId="31d2ac59-5f5a-4950-afe5-a4a4ab41e0d8" providerId="ADAL" clId="{48367033-E276-4143-942C-E86B0A6BE54E}" dt="2026-02-20T08:08:57.576" v="510" actId="20577"/>
        <pc:sldMkLst>
          <pc:docMk/>
          <pc:sldMk cId="2096045146" sldId="2593"/>
        </pc:sldMkLst>
        <pc:spChg chg="mod">
          <ac:chgData name="Niels Jungbluth" userId="31d2ac59-5f5a-4950-afe5-a4a4ab41e0d8" providerId="ADAL" clId="{48367033-E276-4143-942C-E86B0A6BE54E}" dt="2026-02-20T08:08:57.576" v="510" actId="20577"/>
          <ac:spMkLst>
            <pc:docMk/>
            <pc:sldMk cId="2096045146" sldId="2593"/>
            <ac:spMk id="4" creationId="{9CDA4708-64E4-549E-0240-8EF0DE03E71C}"/>
          </ac:spMkLst>
        </pc:spChg>
      </pc:sldChg>
      <pc:sldChg chg="modSp">
        <pc:chgData name="Niels Jungbluth" userId="31d2ac59-5f5a-4950-afe5-a4a4ab41e0d8" providerId="ADAL" clId="{48367033-E276-4143-942C-E86B0A6BE54E}" dt="2026-02-26T07:42:48.260" v="896" actId="20577"/>
        <pc:sldMkLst>
          <pc:docMk/>
          <pc:sldMk cId="3980667030" sldId="2594"/>
        </pc:sldMkLst>
        <pc:spChg chg="mod">
          <ac:chgData name="Niels Jungbluth" userId="31d2ac59-5f5a-4950-afe5-a4a4ab41e0d8" providerId="ADAL" clId="{48367033-E276-4143-942C-E86B0A6BE54E}" dt="2026-02-26T07:42:48.260" v="896" actId="20577"/>
          <ac:spMkLst>
            <pc:docMk/>
            <pc:sldMk cId="3980667030" sldId="2594"/>
            <ac:spMk id="4" creationId="{ACE3237F-E55F-FA9C-787F-212D1E89BFA5}"/>
          </ac:spMkLst>
        </pc:spChg>
      </pc:sldChg>
    </pc:docChg>
  </pc:docChgLst>
  <pc:docChgLst>
    <pc:chgData name="Christoph Meili" userId="4fd498c3-7136-47b3-944e-bc8c88e8184e" providerId="ADAL" clId="{DE9AF669-F882-4212-A58F-5E22E950798B}"/>
    <pc:docChg chg="custSel modSld">
      <pc:chgData name="Christoph Meili" userId="4fd498c3-7136-47b3-944e-bc8c88e8184e" providerId="ADAL" clId="{DE9AF669-F882-4212-A58F-5E22E950798B}" dt="2026-02-17T14:57:43.533" v="50" actId="20577"/>
      <pc:docMkLst>
        <pc:docMk/>
      </pc:docMkLst>
      <pc:sldChg chg="modSp mod">
        <pc:chgData name="Christoph Meili" userId="4fd498c3-7136-47b3-944e-bc8c88e8184e" providerId="ADAL" clId="{DE9AF669-F882-4212-A58F-5E22E950798B}" dt="2026-02-17T12:27:50.157" v="13" actId="207"/>
        <pc:sldMkLst>
          <pc:docMk/>
          <pc:sldMk cId="0" sldId="290"/>
        </pc:sldMkLst>
        <pc:spChg chg="mod">
          <ac:chgData name="Christoph Meili" userId="4fd498c3-7136-47b3-944e-bc8c88e8184e" providerId="ADAL" clId="{DE9AF669-F882-4212-A58F-5E22E950798B}" dt="2026-02-17T12:27:50.157" v="13" actId="207"/>
          <ac:spMkLst>
            <pc:docMk/>
            <pc:sldMk cId="0" sldId="290"/>
            <ac:spMk id="7" creationId="{508DF152-5B8E-4000-AC56-A70EF356F719}"/>
          </ac:spMkLst>
        </pc:spChg>
        <pc:spChg chg="mod">
          <ac:chgData name="Christoph Meili" userId="4fd498c3-7136-47b3-944e-bc8c88e8184e" providerId="ADAL" clId="{DE9AF669-F882-4212-A58F-5E22E950798B}" dt="2026-02-17T12:27:36.207" v="12" actId="20577"/>
          <ac:spMkLst>
            <pc:docMk/>
            <pc:sldMk cId="0" sldId="290"/>
            <ac:spMk id="152579" creationId="{00000000-0000-0000-0000-000000000000}"/>
          </ac:spMkLst>
        </pc:spChg>
      </pc:sldChg>
      <pc:sldChg chg="addSp delSp modSp mod modCm">
        <pc:chgData name="Christoph Meili" userId="4fd498c3-7136-47b3-944e-bc8c88e8184e" providerId="ADAL" clId="{DE9AF669-F882-4212-A58F-5E22E950798B}" dt="2026-02-17T12:31:52.596" v="39" actId="6549"/>
        <pc:sldMkLst>
          <pc:docMk/>
          <pc:sldMk cId="3399985553" sldId="2585"/>
        </pc:sldMkLst>
        <pc:spChg chg="add mod">
          <ac:chgData name="Christoph Meili" userId="4fd498c3-7136-47b3-944e-bc8c88e8184e" providerId="ADAL" clId="{DE9AF669-F882-4212-A58F-5E22E950798B}" dt="2026-02-17T08:59:30.928" v="9"/>
          <ac:spMkLst>
            <pc:docMk/>
            <pc:sldMk cId="3399985553" sldId="2585"/>
            <ac:spMk id="2" creationId="{A76D85D4-BEB8-37CD-D469-BE350DDE7282}"/>
          </ac:spMkLst>
        </pc:spChg>
        <pc:spChg chg="add mod">
          <ac:chgData name="Christoph Meili" userId="4fd498c3-7136-47b3-944e-bc8c88e8184e" providerId="ADAL" clId="{DE9AF669-F882-4212-A58F-5E22E950798B}" dt="2026-02-17T08:59:30.928" v="9"/>
          <ac:spMkLst>
            <pc:docMk/>
            <pc:sldMk cId="3399985553" sldId="2585"/>
            <ac:spMk id="3" creationId="{43650685-B0B6-0E8B-BEAF-8137504F31B4}"/>
          </ac:spMkLst>
        </pc:spChg>
        <pc:spChg chg="mod">
          <ac:chgData name="Christoph Meili" userId="4fd498c3-7136-47b3-944e-bc8c88e8184e" providerId="ADAL" clId="{DE9AF669-F882-4212-A58F-5E22E950798B}" dt="2026-02-17T12:31:52.596" v="39" actId="6549"/>
          <ac:spMkLst>
            <pc:docMk/>
            <pc:sldMk cId="3399985553" sldId="2585"/>
            <ac:spMk id="7" creationId="{9D5A6EBB-8B21-C6AB-A913-4711E8988395}"/>
          </ac:spMkLst>
        </pc:spChg>
        <pc:extLst>
          <p:ext xmlns:p="http://schemas.openxmlformats.org/presentationml/2006/main" uri="{D6D511B9-2390-475A-947B-AFAB55BFBCF1}">
            <pc226:cmChg xmlns:pc226="http://schemas.microsoft.com/office/powerpoint/2022/06/main/command" chg="mod">
              <pc226:chgData name="Christoph Meili" userId="4fd498c3-7136-47b3-944e-bc8c88e8184e" providerId="ADAL" clId="{DE9AF669-F882-4212-A58F-5E22E950798B}" dt="2026-02-17T12:31:52.596" v="39" actId="6549"/>
              <pc2:cmMkLst xmlns:pc2="http://schemas.microsoft.com/office/powerpoint/2019/9/main/command">
                <pc:docMk/>
                <pc:sldMk cId="3399985553" sldId="2585"/>
                <pc2:cmMk id="{41F6CE24-0159-4D7D-80A7-7E8201E1D69E}"/>
              </pc2:cmMkLst>
            </pc226:cmChg>
          </p:ext>
        </pc:extLst>
      </pc:sldChg>
      <pc:sldChg chg="addSp delSp modSp mod">
        <pc:chgData name="Christoph Meili" userId="4fd498c3-7136-47b3-944e-bc8c88e8184e" providerId="ADAL" clId="{DE9AF669-F882-4212-A58F-5E22E950798B}" dt="2026-02-17T08:59:21.744" v="7"/>
        <pc:sldMkLst>
          <pc:docMk/>
          <pc:sldMk cId="1966429670" sldId="2586"/>
        </pc:sldMkLst>
        <pc:spChg chg="add mod">
          <ac:chgData name="Christoph Meili" userId="4fd498c3-7136-47b3-944e-bc8c88e8184e" providerId="ADAL" clId="{DE9AF669-F882-4212-A58F-5E22E950798B}" dt="2026-02-17T08:59:21.744" v="7"/>
          <ac:spMkLst>
            <pc:docMk/>
            <pc:sldMk cId="1966429670" sldId="2586"/>
            <ac:spMk id="9" creationId="{F890FA0C-B436-73A4-CE2D-03B6F1FA7520}"/>
          </ac:spMkLst>
        </pc:spChg>
        <pc:spChg chg="add mod">
          <ac:chgData name="Christoph Meili" userId="4fd498c3-7136-47b3-944e-bc8c88e8184e" providerId="ADAL" clId="{DE9AF669-F882-4212-A58F-5E22E950798B}" dt="2026-02-17T08:59:21.744" v="7"/>
          <ac:spMkLst>
            <pc:docMk/>
            <pc:sldMk cId="1966429670" sldId="2586"/>
            <ac:spMk id="11" creationId="{8F24F808-9858-A751-C331-7C2E9C8837DE}"/>
          </ac:spMkLst>
        </pc:spChg>
      </pc:sldChg>
      <pc:sldChg chg="addSp delSp modSp mod">
        <pc:chgData name="Christoph Meili" userId="4fd498c3-7136-47b3-944e-bc8c88e8184e" providerId="ADAL" clId="{DE9AF669-F882-4212-A58F-5E22E950798B}" dt="2026-02-17T12:31:59.239" v="41" actId="20577"/>
        <pc:sldMkLst>
          <pc:docMk/>
          <pc:sldMk cId="2939968379" sldId="2587"/>
        </pc:sldMkLst>
        <pc:spChg chg="add mod">
          <ac:chgData name="Christoph Meili" userId="4fd498c3-7136-47b3-944e-bc8c88e8184e" providerId="ADAL" clId="{DE9AF669-F882-4212-A58F-5E22E950798B}" dt="2026-02-17T08:59:36.300" v="11"/>
          <ac:spMkLst>
            <pc:docMk/>
            <pc:sldMk cId="2939968379" sldId="2587"/>
            <ac:spMk id="2" creationId="{81D8A129-4963-2177-1277-395CBF964EEB}"/>
          </ac:spMkLst>
        </pc:spChg>
        <pc:spChg chg="add mod">
          <ac:chgData name="Christoph Meili" userId="4fd498c3-7136-47b3-944e-bc8c88e8184e" providerId="ADAL" clId="{DE9AF669-F882-4212-A58F-5E22E950798B}" dt="2026-02-17T08:59:36.300" v="11"/>
          <ac:spMkLst>
            <pc:docMk/>
            <pc:sldMk cId="2939968379" sldId="2587"/>
            <ac:spMk id="3" creationId="{0190916C-9661-1CF6-48C1-73051322AF55}"/>
          </ac:spMkLst>
        </pc:spChg>
        <pc:spChg chg="mod">
          <ac:chgData name="Christoph Meili" userId="4fd498c3-7136-47b3-944e-bc8c88e8184e" providerId="ADAL" clId="{DE9AF669-F882-4212-A58F-5E22E950798B}" dt="2026-02-17T12:31:59.239" v="41" actId="20577"/>
          <ac:spMkLst>
            <pc:docMk/>
            <pc:sldMk cId="2939968379" sldId="2587"/>
            <ac:spMk id="7" creationId="{BA895F91-99A8-DD6E-0345-807BD532B238}"/>
          </ac:spMkLst>
        </pc:spChg>
      </pc:sldChg>
      <pc:sldChg chg="modSp mod">
        <pc:chgData name="Christoph Meili" userId="4fd498c3-7136-47b3-944e-bc8c88e8184e" providerId="ADAL" clId="{DE9AF669-F882-4212-A58F-5E22E950798B}" dt="2026-02-17T08:58:38.576" v="1" actId="6549"/>
        <pc:sldMkLst>
          <pc:docMk/>
          <pc:sldMk cId="1658187956" sldId="2588"/>
        </pc:sldMkLst>
        <pc:spChg chg="mod">
          <ac:chgData name="Christoph Meili" userId="4fd498c3-7136-47b3-944e-bc8c88e8184e" providerId="ADAL" clId="{DE9AF669-F882-4212-A58F-5E22E950798B}" dt="2026-02-17T08:58:38.576" v="1" actId="6549"/>
          <ac:spMkLst>
            <pc:docMk/>
            <pc:sldMk cId="1658187956" sldId="2588"/>
            <ac:spMk id="5" creationId="{985D4500-7B67-66E6-E24E-A5E03B1CD87B}"/>
          </ac:spMkLst>
        </pc:spChg>
      </pc:sldChg>
      <pc:sldChg chg="modSp">
        <pc:chgData name="Christoph Meili" userId="4fd498c3-7136-47b3-944e-bc8c88e8184e" providerId="ADAL" clId="{DE9AF669-F882-4212-A58F-5E22E950798B}" dt="2026-02-17T14:57:43.533" v="50" actId="20577"/>
        <pc:sldMkLst>
          <pc:docMk/>
          <pc:sldMk cId="1263997688" sldId="2592"/>
        </pc:sldMkLst>
        <pc:spChg chg="mod">
          <ac:chgData name="Christoph Meili" userId="4fd498c3-7136-47b3-944e-bc8c88e8184e" providerId="ADAL" clId="{DE9AF669-F882-4212-A58F-5E22E950798B}" dt="2026-02-17T14:57:43.533" v="50" actId="20577"/>
          <ac:spMkLst>
            <pc:docMk/>
            <pc:sldMk cId="1263997688" sldId="2592"/>
            <ac:spMk id="9" creationId="{A106F33B-3D3B-C8B1-D90B-DB2AB10B41BC}"/>
          </ac:spMkLst>
        </pc:spChg>
      </pc:sldChg>
    </pc:docChg>
  </pc:docChgLst>
  <pc:docChgLst>
    <pc:chgData name="Maresa Bussa" userId="f6918673-4773-437e-8ab2-57e9d8e5c8de" providerId="ADAL" clId="{B24422FF-2BBD-45C0-A495-D5412BED1737}"/>
    <pc:docChg chg="undo custSel modSld">
      <pc:chgData name="Maresa Bussa" userId="f6918673-4773-437e-8ab2-57e9d8e5c8de" providerId="ADAL" clId="{B24422FF-2BBD-45C0-A495-D5412BED1737}" dt="2026-02-13T14:57:00.953" v="1" actId="20577"/>
      <pc:docMkLst>
        <pc:docMk/>
      </pc:docMkLst>
      <pc:sldChg chg="modSp mod">
        <pc:chgData name="Maresa Bussa" userId="f6918673-4773-437e-8ab2-57e9d8e5c8de" providerId="ADAL" clId="{B24422FF-2BBD-45C0-A495-D5412BED1737}" dt="2026-02-13T14:57:00.953" v="1" actId="20577"/>
        <pc:sldMkLst>
          <pc:docMk/>
          <pc:sldMk cId="3399985553" sldId="2585"/>
        </pc:sldMkLst>
        <pc:spChg chg="mod">
          <ac:chgData name="Maresa Bussa" userId="f6918673-4773-437e-8ab2-57e9d8e5c8de" providerId="ADAL" clId="{B24422FF-2BBD-45C0-A495-D5412BED1737}" dt="2026-02-13T14:57:00.953" v="1" actId="20577"/>
          <ac:spMkLst>
            <pc:docMk/>
            <pc:sldMk cId="3399985553" sldId="2585"/>
            <ac:spMk id="7" creationId="{9D5A6EBB-8B21-C6AB-A913-4711E8988395}"/>
          </ac:spMkLst>
        </pc:spChg>
      </pc:sldChg>
    </pc:docChg>
  </pc:docChgLst>
  <pc:docChgLst>
    <pc:chgData name="Martin Ulrich" userId="b1d46579-5730-4adc-a9fd-fbd1e69ef3ee" providerId="ADAL" clId="{CF744E96-F05D-4444-9372-0926EEA16FF1}"/>
    <pc:docChg chg="modSld">
      <pc:chgData name="Martin Ulrich" userId="b1d46579-5730-4adc-a9fd-fbd1e69ef3ee" providerId="ADAL" clId="{CF744E96-F05D-4444-9372-0926EEA16FF1}" dt="2026-02-17T13:03:31.958" v="0" actId="22"/>
      <pc:docMkLst>
        <pc:docMk/>
      </pc:docMkLst>
    </pc:docChg>
  </pc:docChgLst>
  <pc:docChgLst>
    <pc:chgData name="Angelo Stefanel" userId="aabaa2ba-eb63-4c0b-9243-8af806c49187" providerId="ADAL" clId="{A297478C-12F4-452E-B492-88FFA01D4C07}"/>
    <pc:docChg chg="undo redo custSel addSld delSld modSld sldOrd addSection delSection modSection">
      <pc:chgData name="Angelo Stefanel" userId="aabaa2ba-eb63-4c0b-9243-8af806c49187" providerId="ADAL" clId="{A297478C-12F4-452E-B492-88FFA01D4C07}" dt="2026-02-24T12:38:01.943" v="1890" actId="2696"/>
      <pc:docMkLst>
        <pc:docMk/>
      </pc:docMkLst>
      <pc:sldChg chg="addSp delSp modSp mod">
        <pc:chgData name="Angelo Stefanel" userId="aabaa2ba-eb63-4c0b-9243-8af806c49187" providerId="ADAL" clId="{A297478C-12F4-452E-B492-88FFA01D4C07}" dt="2026-02-13T08:08:53.917" v="722" actId="2711"/>
        <pc:sldMkLst>
          <pc:docMk/>
          <pc:sldMk cId="0" sldId="290"/>
        </pc:sldMkLst>
        <pc:spChg chg="mod">
          <ac:chgData name="Angelo Stefanel" userId="aabaa2ba-eb63-4c0b-9243-8af806c49187" providerId="ADAL" clId="{A297478C-12F4-452E-B492-88FFA01D4C07}" dt="2026-02-13T08:08:53.917" v="722" actId="2711"/>
          <ac:spMkLst>
            <pc:docMk/>
            <pc:sldMk cId="0" sldId="290"/>
            <ac:spMk id="7" creationId="{508DF152-5B8E-4000-AC56-A70EF356F719}"/>
          </ac:spMkLst>
        </pc:spChg>
        <pc:spChg chg="mod">
          <ac:chgData name="Angelo Stefanel" userId="aabaa2ba-eb63-4c0b-9243-8af806c49187" providerId="ADAL" clId="{A297478C-12F4-452E-B492-88FFA01D4C07}" dt="2026-02-13T08:08:35.919" v="721" actId="2711"/>
          <ac:spMkLst>
            <pc:docMk/>
            <pc:sldMk cId="0" sldId="290"/>
            <ac:spMk id="8" creationId="{581303DB-F66A-44DE-A32D-BDC15FF77176}"/>
          </ac:spMkLst>
        </pc:spChg>
        <pc:spChg chg="mod">
          <ac:chgData name="Angelo Stefanel" userId="aabaa2ba-eb63-4c0b-9243-8af806c49187" providerId="ADAL" clId="{A297478C-12F4-452E-B492-88FFA01D4C07}" dt="2026-02-13T08:07:58.051" v="716" actId="207"/>
          <ac:spMkLst>
            <pc:docMk/>
            <pc:sldMk cId="0" sldId="290"/>
            <ac:spMk id="152603" creationId="{00000000-0000-0000-0000-000000000000}"/>
          </ac:spMkLst>
        </pc:spChg>
        <pc:picChg chg="add mod">
          <ac:chgData name="Angelo Stefanel" userId="aabaa2ba-eb63-4c0b-9243-8af806c49187" providerId="ADAL" clId="{A297478C-12F4-452E-B492-88FFA01D4C07}" dt="2026-02-03T12:58:57.860" v="132" actId="1076"/>
          <ac:picMkLst>
            <pc:docMk/>
            <pc:sldMk cId="0" sldId="290"/>
            <ac:picMk id="10" creationId="{D07E5BE4-F4C3-7491-E311-3D08316D3E33}"/>
          </ac:picMkLst>
        </pc:picChg>
      </pc:sldChg>
      <pc:sldChg chg="modSp mod">
        <pc:chgData name="Angelo Stefanel" userId="aabaa2ba-eb63-4c0b-9243-8af806c49187" providerId="ADAL" clId="{A297478C-12F4-452E-B492-88FFA01D4C07}" dt="2026-02-13T08:05:22.787" v="711" actId="1076"/>
        <pc:sldMkLst>
          <pc:docMk/>
          <pc:sldMk cId="3585066877" sldId="729"/>
        </pc:sldMkLst>
        <pc:spChg chg="mod">
          <ac:chgData name="Angelo Stefanel" userId="aabaa2ba-eb63-4c0b-9243-8af806c49187" providerId="ADAL" clId="{A297478C-12F4-452E-B492-88FFA01D4C07}" dt="2026-02-13T08:03:27.323" v="706"/>
          <ac:spMkLst>
            <pc:docMk/>
            <pc:sldMk cId="3585066877" sldId="729"/>
            <ac:spMk id="4" creationId="{FAE76905-D18A-D4B9-9A2A-4ACA9FA2A721}"/>
          </ac:spMkLst>
        </pc:spChg>
        <pc:spChg chg="mod">
          <ac:chgData name="Angelo Stefanel" userId="aabaa2ba-eb63-4c0b-9243-8af806c49187" providerId="ADAL" clId="{A297478C-12F4-452E-B492-88FFA01D4C07}" dt="2026-02-13T08:03:27.323" v="706"/>
          <ac:spMkLst>
            <pc:docMk/>
            <pc:sldMk cId="3585066877" sldId="729"/>
            <ac:spMk id="5" creationId="{CD016092-ADDE-01C4-6C32-38127048EA0C}"/>
          </ac:spMkLst>
        </pc:spChg>
        <pc:spChg chg="mod">
          <ac:chgData name="Angelo Stefanel" userId="aabaa2ba-eb63-4c0b-9243-8af806c49187" providerId="ADAL" clId="{A297478C-12F4-452E-B492-88FFA01D4C07}" dt="2026-02-13T08:05:22.787" v="711" actId="1076"/>
          <ac:spMkLst>
            <pc:docMk/>
            <pc:sldMk cId="3585066877" sldId="729"/>
            <ac:spMk id="598020" creationId="{00000000-0000-0000-0000-000000000000}"/>
          </ac:spMkLst>
        </pc:spChg>
        <pc:spChg chg="mod">
          <ac:chgData name="Angelo Stefanel" userId="aabaa2ba-eb63-4c0b-9243-8af806c49187" providerId="ADAL" clId="{A297478C-12F4-452E-B492-88FFA01D4C07}" dt="2026-02-09T08:12:07.083" v="581" actId="404"/>
          <ac:spMkLst>
            <pc:docMk/>
            <pc:sldMk cId="3585066877" sldId="729"/>
            <ac:spMk id="598021" creationId="{00000000-0000-0000-0000-000000000000}"/>
          </ac:spMkLst>
        </pc:spChg>
      </pc:sldChg>
      <pc:sldChg chg="modSp mod">
        <pc:chgData name="Angelo Stefanel" userId="aabaa2ba-eb63-4c0b-9243-8af806c49187" providerId="ADAL" clId="{A297478C-12F4-452E-B492-88FFA01D4C07}" dt="2026-02-17T13:16:37.734" v="1848" actId="1036"/>
        <pc:sldMkLst>
          <pc:docMk/>
          <pc:sldMk cId="628495867" sldId="733"/>
        </pc:sldMkLst>
        <pc:spChg chg="mod">
          <ac:chgData name="Angelo Stefanel" userId="aabaa2ba-eb63-4c0b-9243-8af806c49187" providerId="ADAL" clId="{A297478C-12F4-452E-B492-88FFA01D4C07}" dt="2026-02-13T08:03:27.323" v="706"/>
          <ac:spMkLst>
            <pc:docMk/>
            <pc:sldMk cId="628495867" sldId="733"/>
            <ac:spMk id="8" creationId="{42328222-924D-6948-C649-B8C8A691712C}"/>
          </ac:spMkLst>
        </pc:spChg>
        <pc:spChg chg="mod">
          <ac:chgData name="Angelo Stefanel" userId="aabaa2ba-eb63-4c0b-9243-8af806c49187" providerId="ADAL" clId="{A297478C-12F4-452E-B492-88FFA01D4C07}" dt="2026-02-13T08:03:27.323" v="706"/>
          <ac:spMkLst>
            <pc:docMk/>
            <pc:sldMk cId="628495867" sldId="733"/>
            <ac:spMk id="9" creationId="{9AB00A64-26D0-8305-8E42-E134099B9BBA}"/>
          </ac:spMkLst>
        </pc:spChg>
        <pc:picChg chg="mod modCrop">
          <ac:chgData name="Angelo Stefanel" userId="aabaa2ba-eb63-4c0b-9243-8af806c49187" providerId="ADAL" clId="{A297478C-12F4-452E-B492-88FFA01D4C07}" dt="2026-02-17T13:16:37.734" v="1848" actId="1036"/>
          <ac:picMkLst>
            <pc:docMk/>
            <pc:sldMk cId="628495867" sldId="733"/>
            <ac:picMk id="18" creationId="{3E958E06-4C79-85FF-2430-D50509E64777}"/>
          </ac:picMkLst>
        </pc:picChg>
      </pc:sldChg>
      <pc:sldChg chg="addSp delSp modSp add mod ord modAnim modNotesTx">
        <pc:chgData name="Angelo Stefanel" userId="aabaa2ba-eb63-4c0b-9243-8af806c49187" providerId="ADAL" clId="{A297478C-12F4-452E-B492-88FFA01D4C07}" dt="2026-02-17T15:29:11.187" v="1888" actId="6549"/>
        <pc:sldMkLst>
          <pc:docMk/>
          <pc:sldMk cId="3770819454" sldId="2573"/>
        </pc:sldMkLst>
        <pc:spChg chg="mod">
          <ac:chgData name="Angelo Stefanel" userId="aabaa2ba-eb63-4c0b-9243-8af806c49187" providerId="ADAL" clId="{A297478C-12F4-452E-B492-88FFA01D4C07}" dt="2026-02-13T09:25:51.261" v="1093" actId="1076"/>
          <ac:spMkLst>
            <pc:docMk/>
            <pc:sldMk cId="3770819454" sldId="2573"/>
            <ac:spMk id="2" creationId="{4BD144F6-BCB2-1368-16E9-0ABD37ED4A2D}"/>
          </ac:spMkLst>
        </pc:spChg>
        <pc:spChg chg="mod">
          <ac:chgData name="Angelo Stefanel" userId="aabaa2ba-eb63-4c0b-9243-8af806c49187" providerId="ADAL" clId="{A297478C-12F4-452E-B492-88FFA01D4C07}" dt="2026-02-17T15:29:11.187" v="1888" actId="6549"/>
          <ac:spMkLst>
            <pc:docMk/>
            <pc:sldMk cId="3770819454" sldId="2573"/>
            <ac:spMk id="13" creationId="{696BB731-DFA5-92B3-0730-0C67DA928EAD}"/>
          </ac:spMkLst>
        </pc:spChg>
        <pc:picChg chg="add mod modCrop">
          <ac:chgData name="Angelo Stefanel" userId="aabaa2ba-eb63-4c0b-9243-8af806c49187" providerId="ADAL" clId="{A297478C-12F4-452E-B492-88FFA01D4C07}" dt="2026-02-13T09:33:17.063" v="1177" actId="1076"/>
          <ac:picMkLst>
            <pc:docMk/>
            <pc:sldMk cId="3770819454" sldId="2573"/>
            <ac:picMk id="6" creationId="{545762E3-01CD-E890-8CE0-E8AF52D55017}"/>
          </ac:picMkLst>
        </pc:picChg>
      </pc:sldChg>
      <pc:sldChg chg="addSp delSp modSp add mod ord delAnim modAnim modNotesTx">
        <pc:chgData name="Angelo Stefanel" userId="aabaa2ba-eb63-4c0b-9243-8af806c49187" providerId="ADAL" clId="{A297478C-12F4-452E-B492-88FFA01D4C07}" dt="2026-02-17T14:54:03.752" v="1878" actId="1076"/>
        <pc:sldMkLst>
          <pc:docMk/>
          <pc:sldMk cId="2304615724" sldId="2575"/>
        </pc:sldMkLst>
        <pc:spChg chg="mod">
          <ac:chgData name="Angelo Stefanel" userId="aabaa2ba-eb63-4c0b-9243-8af806c49187" providerId="ADAL" clId="{A297478C-12F4-452E-B492-88FFA01D4C07}" dt="2026-02-13T08:14:34.748" v="776" actId="255"/>
          <ac:spMkLst>
            <pc:docMk/>
            <pc:sldMk cId="2304615724" sldId="2575"/>
            <ac:spMk id="2" creationId="{D50C52E6-B910-5228-BA4E-4A92B1B7FBEB}"/>
          </ac:spMkLst>
        </pc:spChg>
        <pc:spChg chg="mod">
          <ac:chgData name="Angelo Stefanel" userId="aabaa2ba-eb63-4c0b-9243-8af806c49187" providerId="ADAL" clId="{A297478C-12F4-452E-B492-88FFA01D4C07}" dt="2026-02-17T14:54:03.752" v="1878" actId="1076"/>
          <ac:spMkLst>
            <pc:docMk/>
            <pc:sldMk cId="2304615724" sldId="2575"/>
            <ac:spMk id="13" creationId="{016271D2-A38F-E195-8176-5F43E87EDF2F}"/>
          </ac:spMkLst>
        </pc:spChg>
        <pc:picChg chg="add mod modCrop">
          <ac:chgData name="Angelo Stefanel" userId="aabaa2ba-eb63-4c0b-9243-8af806c49187" providerId="ADAL" clId="{A297478C-12F4-452E-B492-88FFA01D4C07}" dt="2026-02-13T10:55:32.066" v="1331" actId="1036"/>
          <ac:picMkLst>
            <pc:docMk/>
            <pc:sldMk cId="2304615724" sldId="2575"/>
            <ac:picMk id="4" creationId="{9EC0A3FC-88F5-6C22-96A3-8D2EC087F604}"/>
          </ac:picMkLst>
        </pc:picChg>
      </pc:sldChg>
      <pc:sldChg chg="addSp modSp add mod addAnim delAnim">
        <pc:chgData name="Angelo Stefanel" userId="aabaa2ba-eb63-4c0b-9243-8af806c49187" providerId="ADAL" clId="{A297478C-12F4-452E-B492-88FFA01D4C07}" dt="2026-02-13T09:22:19.340" v="1089" actId="1076"/>
        <pc:sldMkLst>
          <pc:docMk/>
          <pc:sldMk cId="954603953" sldId="2577"/>
        </pc:sldMkLst>
        <pc:spChg chg="mod">
          <ac:chgData name="Angelo Stefanel" userId="aabaa2ba-eb63-4c0b-9243-8af806c49187" providerId="ADAL" clId="{A297478C-12F4-452E-B492-88FFA01D4C07}" dt="2026-02-13T09:22:19.340" v="1089" actId="1076"/>
          <ac:spMkLst>
            <pc:docMk/>
            <pc:sldMk cId="954603953" sldId="2577"/>
            <ac:spMk id="2" creationId="{1D43E6E8-FC4C-5471-1FCA-BFCB68F477CF}"/>
          </ac:spMkLst>
        </pc:spChg>
        <pc:spChg chg="mod">
          <ac:chgData name="Angelo Stefanel" userId="aabaa2ba-eb63-4c0b-9243-8af806c49187" providerId="ADAL" clId="{A297478C-12F4-452E-B492-88FFA01D4C07}" dt="2026-02-13T08:17:00.785" v="807" actId="108"/>
          <ac:spMkLst>
            <pc:docMk/>
            <pc:sldMk cId="954603953" sldId="2577"/>
            <ac:spMk id="9" creationId="{35C11C74-E5F4-538E-1F6E-0F8BD6E8A4B3}"/>
          </ac:spMkLst>
        </pc:spChg>
        <pc:spChg chg="mod">
          <ac:chgData name="Angelo Stefanel" userId="aabaa2ba-eb63-4c0b-9243-8af806c49187" providerId="ADAL" clId="{A297478C-12F4-452E-B492-88FFA01D4C07}" dt="2026-02-13T08:16:14.277" v="798" actId="20577"/>
          <ac:spMkLst>
            <pc:docMk/>
            <pc:sldMk cId="954603953" sldId="2577"/>
            <ac:spMk id="13" creationId="{BDC9DA39-CF71-2C5E-FA20-859C2991E5FF}"/>
          </ac:spMkLst>
        </pc:spChg>
      </pc:sldChg>
      <pc:sldChg chg="modSp mod modNotesTx">
        <pc:chgData name="Angelo Stefanel" userId="aabaa2ba-eb63-4c0b-9243-8af806c49187" providerId="ADAL" clId="{A297478C-12F4-452E-B492-88FFA01D4C07}" dt="2026-02-17T13:55:03.353" v="1849" actId="20577"/>
        <pc:sldMkLst>
          <pc:docMk/>
          <pc:sldMk cId="3399985553" sldId="2585"/>
        </pc:sldMkLst>
        <pc:spChg chg="mod">
          <ac:chgData name="Angelo Stefanel" userId="aabaa2ba-eb63-4c0b-9243-8af806c49187" providerId="ADAL" clId="{A297478C-12F4-452E-B492-88FFA01D4C07}" dt="2026-02-13T08:03:27.323" v="706"/>
          <ac:spMkLst>
            <pc:docMk/>
            <pc:sldMk cId="3399985553" sldId="2585"/>
            <ac:spMk id="6" creationId="{1054F9A0-B147-90CD-DA4A-61D97A385DB8}"/>
          </ac:spMkLst>
        </pc:spChg>
        <pc:spChg chg="mod">
          <ac:chgData name="Angelo Stefanel" userId="aabaa2ba-eb63-4c0b-9243-8af806c49187" providerId="ADAL" clId="{A297478C-12F4-452E-B492-88FFA01D4C07}" dt="2026-02-13T08:13:10.449" v="766" actId="255"/>
          <ac:spMkLst>
            <pc:docMk/>
            <pc:sldMk cId="3399985553" sldId="2585"/>
            <ac:spMk id="7" creationId="{9D5A6EBB-8B21-C6AB-A913-4711E8988395}"/>
          </ac:spMkLst>
        </pc:spChg>
      </pc:sldChg>
      <pc:sldChg chg="addSp delSp modSp mod">
        <pc:chgData name="Angelo Stefanel" userId="aabaa2ba-eb63-4c0b-9243-8af806c49187" providerId="ADAL" clId="{A297478C-12F4-452E-B492-88FFA01D4C07}" dt="2026-02-13T10:48:04.286" v="1300" actId="122"/>
        <pc:sldMkLst>
          <pc:docMk/>
          <pc:sldMk cId="1966429670" sldId="2586"/>
        </pc:sldMkLst>
        <pc:spChg chg="mod">
          <ac:chgData name="Angelo Stefanel" userId="aabaa2ba-eb63-4c0b-9243-8af806c49187" providerId="ADAL" clId="{A297478C-12F4-452E-B492-88FFA01D4C07}" dt="2026-02-13T10:48:04.286" v="1300" actId="122"/>
          <ac:spMkLst>
            <pc:docMk/>
            <pc:sldMk cId="1966429670" sldId="2586"/>
            <ac:spMk id="6" creationId="{8CBB26A1-B63F-0EF8-78D8-B6190964B725}"/>
          </ac:spMkLst>
        </pc:spChg>
        <pc:spChg chg="mod">
          <ac:chgData name="Angelo Stefanel" userId="aabaa2ba-eb63-4c0b-9243-8af806c49187" providerId="ADAL" clId="{A297478C-12F4-452E-B492-88FFA01D4C07}" dt="2026-02-13T08:03:27.323" v="706"/>
          <ac:spMkLst>
            <pc:docMk/>
            <pc:sldMk cId="1966429670" sldId="2586"/>
            <ac:spMk id="7" creationId="{F1C275A8-BDCC-E922-EBE5-4D54EFBD30D3}"/>
          </ac:spMkLst>
        </pc:spChg>
        <pc:picChg chg="add mod">
          <ac:chgData name="Angelo Stefanel" userId="aabaa2ba-eb63-4c0b-9243-8af806c49187" providerId="ADAL" clId="{A297478C-12F4-452E-B492-88FFA01D4C07}" dt="2026-02-13T10:15:14.020" v="1206" actId="1076"/>
          <ac:picMkLst>
            <pc:docMk/>
            <pc:sldMk cId="1966429670" sldId="2586"/>
            <ac:picMk id="2" creationId="{29D6BE4E-6A23-C40B-27D2-E112B918EF0C}"/>
          </ac:picMkLst>
        </pc:picChg>
        <pc:picChg chg="add mod">
          <ac:chgData name="Angelo Stefanel" userId="aabaa2ba-eb63-4c0b-9243-8af806c49187" providerId="ADAL" clId="{A297478C-12F4-452E-B492-88FFA01D4C07}" dt="2026-02-13T09:35:18.417" v="1189" actId="1076"/>
          <ac:picMkLst>
            <pc:docMk/>
            <pc:sldMk cId="1966429670" sldId="2586"/>
            <ac:picMk id="3" creationId="{82F882AD-7450-7A9E-F555-B13B12949B5D}"/>
          </ac:picMkLst>
        </pc:picChg>
        <pc:picChg chg="add mod">
          <ac:chgData name="Angelo Stefanel" userId="aabaa2ba-eb63-4c0b-9243-8af806c49187" providerId="ADAL" clId="{A297478C-12F4-452E-B492-88FFA01D4C07}" dt="2026-02-13T10:15:21.108" v="1209" actId="1076"/>
          <ac:picMkLst>
            <pc:docMk/>
            <pc:sldMk cId="1966429670" sldId="2586"/>
            <ac:picMk id="8" creationId="{2D24F246-1117-4459-69F8-E5757EBA9170}"/>
          </ac:picMkLst>
        </pc:picChg>
        <pc:picChg chg="add mod">
          <ac:chgData name="Angelo Stefanel" userId="aabaa2ba-eb63-4c0b-9243-8af806c49187" providerId="ADAL" clId="{A297478C-12F4-452E-B492-88FFA01D4C07}" dt="2026-02-13T10:15:22.593" v="1210" actId="1076"/>
          <ac:picMkLst>
            <pc:docMk/>
            <pc:sldMk cId="1966429670" sldId="2586"/>
            <ac:picMk id="10" creationId="{AA968930-EFF7-96AC-2C0D-C8FF714FA8AE}"/>
          </ac:picMkLst>
        </pc:picChg>
      </pc:sldChg>
      <pc:sldChg chg="modSp mod modNotesTx">
        <pc:chgData name="Angelo Stefanel" userId="aabaa2ba-eb63-4c0b-9243-8af806c49187" providerId="ADAL" clId="{A297478C-12F4-452E-B492-88FFA01D4C07}" dt="2026-02-17T13:55:10.090" v="1850" actId="20577"/>
        <pc:sldMkLst>
          <pc:docMk/>
          <pc:sldMk cId="2939968379" sldId="2587"/>
        </pc:sldMkLst>
        <pc:spChg chg="mod">
          <ac:chgData name="Angelo Stefanel" userId="aabaa2ba-eb63-4c0b-9243-8af806c49187" providerId="ADAL" clId="{A297478C-12F4-452E-B492-88FFA01D4C07}" dt="2026-02-13T08:03:27.323" v="706"/>
          <ac:spMkLst>
            <pc:docMk/>
            <pc:sldMk cId="2939968379" sldId="2587"/>
            <ac:spMk id="6" creationId="{541F2B31-21D5-F126-0D9B-10EB8F30F7B7}"/>
          </ac:spMkLst>
        </pc:spChg>
        <pc:spChg chg="mod">
          <ac:chgData name="Angelo Stefanel" userId="aabaa2ba-eb63-4c0b-9243-8af806c49187" providerId="ADAL" clId="{A297478C-12F4-452E-B492-88FFA01D4C07}" dt="2026-02-13T08:12:08.912" v="761" actId="255"/>
          <ac:spMkLst>
            <pc:docMk/>
            <pc:sldMk cId="2939968379" sldId="2587"/>
            <ac:spMk id="7" creationId="{BA895F91-99A8-DD6E-0345-807BD532B238}"/>
          </ac:spMkLst>
        </pc:spChg>
      </pc:sldChg>
      <pc:sldChg chg="addSp delSp modSp new mod modNotesTx">
        <pc:chgData name="Angelo Stefanel" userId="aabaa2ba-eb63-4c0b-9243-8af806c49187" providerId="ADAL" clId="{A297478C-12F4-452E-B492-88FFA01D4C07}" dt="2026-02-13T10:40:57.761" v="1289" actId="6549"/>
        <pc:sldMkLst>
          <pc:docMk/>
          <pc:sldMk cId="1658187956" sldId="2588"/>
        </pc:sldMkLst>
        <pc:spChg chg="mod">
          <ac:chgData name="Angelo Stefanel" userId="aabaa2ba-eb63-4c0b-9243-8af806c49187" providerId="ADAL" clId="{A297478C-12F4-452E-B492-88FFA01D4C07}" dt="2026-02-13T08:18:18.850" v="819" actId="20577"/>
          <ac:spMkLst>
            <pc:docMk/>
            <pc:sldMk cId="1658187956" sldId="2588"/>
            <ac:spMk id="2" creationId="{DDE07DD5-7148-B590-6CFD-741DBF5C8C38}"/>
          </ac:spMkLst>
        </pc:spChg>
        <pc:spChg chg="mod">
          <ac:chgData name="Angelo Stefanel" userId="aabaa2ba-eb63-4c0b-9243-8af806c49187" providerId="ADAL" clId="{A297478C-12F4-452E-B492-88FFA01D4C07}" dt="2026-02-13T10:40:18.491" v="1281" actId="20577"/>
          <ac:spMkLst>
            <pc:docMk/>
            <pc:sldMk cId="1658187956" sldId="2588"/>
            <ac:spMk id="3" creationId="{173FB2A5-3A89-C142-C937-4CEAD89E9674}"/>
          </ac:spMkLst>
        </pc:spChg>
        <pc:spChg chg="mod">
          <ac:chgData name="Angelo Stefanel" userId="aabaa2ba-eb63-4c0b-9243-8af806c49187" providerId="ADAL" clId="{A297478C-12F4-452E-B492-88FFA01D4C07}" dt="2026-02-13T08:03:27.323" v="706"/>
          <ac:spMkLst>
            <pc:docMk/>
            <pc:sldMk cId="1658187956" sldId="2588"/>
            <ac:spMk id="4" creationId="{24FB484D-E7CB-6893-9BFB-973C4CA91938}"/>
          </ac:spMkLst>
        </pc:spChg>
        <pc:spChg chg="mod">
          <ac:chgData name="Angelo Stefanel" userId="aabaa2ba-eb63-4c0b-9243-8af806c49187" providerId="ADAL" clId="{A297478C-12F4-452E-B492-88FFA01D4C07}" dt="2026-02-13T08:03:27.323" v="706"/>
          <ac:spMkLst>
            <pc:docMk/>
            <pc:sldMk cId="1658187956" sldId="2588"/>
            <ac:spMk id="5" creationId="{985D4500-7B67-66E6-E24E-A5E03B1CD87B}"/>
          </ac:spMkLst>
        </pc:spChg>
        <pc:picChg chg="add mod ord modCrop">
          <ac:chgData name="Angelo Stefanel" userId="aabaa2ba-eb63-4c0b-9243-8af806c49187" providerId="ADAL" clId="{A297478C-12F4-452E-B492-88FFA01D4C07}" dt="2026-02-13T10:22:37.298" v="1228" actId="1076"/>
          <ac:picMkLst>
            <pc:docMk/>
            <pc:sldMk cId="1658187956" sldId="2588"/>
            <ac:picMk id="6" creationId="{C3498BA1-470D-2811-51CB-9B1FB9ACAF16}"/>
          </ac:picMkLst>
        </pc:picChg>
      </pc:sldChg>
      <pc:sldChg chg="addSp delSp modSp add mod delAnim modAnim modNotesTx">
        <pc:chgData name="Angelo Stefanel" userId="aabaa2ba-eb63-4c0b-9243-8af806c49187" providerId="ADAL" clId="{A297478C-12F4-452E-B492-88FFA01D4C07}" dt="2026-02-17T14:24:39.988" v="1872" actId="12"/>
        <pc:sldMkLst>
          <pc:docMk/>
          <pc:sldMk cId="133269900" sldId="2591"/>
        </pc:sldMkLst>
        <pc:spChg chg="mod">
          <ac:chgData name="Angelo Stefanel" userId="aabaa2ba-eb63-4c0b-9243-8af806c49187" providerId="ADAL" clId="{A297478C-12F4-452E-B492-88FFA01D4C07}" dt="2026-02-17T14:18:21.337" v="1865" actId="1076"/>
          <ac:spMkLst>
            <pc:docMk/>
            <pc:sldMk cId="133269900" sldId="2591"/>
            <ac:spMk id="2" creationId="{2DC4A163-B32B-F3E8-5A61-0F70A4217ACA}"/>
          </ac:spMkLst>
        </pc:spChg>
        <pc:spChg chg="mod">
          <ac:chgData name="Angelo Stefanel" userId="aabaa2ba-eb63-4c0b-9243-8af806c49187" providerId="ADAL" clId="{A297478C-12F4-452E-B492-88FFA01D4C07}" dt="2026-02-17T14:24:39.988" v="1872" actId="12"/>
          <ac:spMkLst>
            <pc:docMk/>
            <pc:sldMk cId="133269900" sldId="2591"/>
            <ac:spMk id="4" creationId="{5ECC4F8A-2304-A628-95AA-F211329C22B1}"/>
          </ac:spMkLst>
        </pc:spChg>
        <pc:picChg chg="add mod">
          <ac:chgData name="Angelo Stefanel" userId="aabaa2ba-eb63-4c0b-9243-8af806c49187" providerId="ADAL" clId="{A297478C-12F4-452E-B492-88FFA01D4C07}" dt="2026-02-13T09:38:29.442" v="1194" actId="1076"/>
          <ac:picMkLst>
            <pc:docMk/>
            <pc:sldMk cId="133269900" sldId="2591"/>
            <ac:picMk id="6" creationId="{915E5AB3-CDB7-E06F-C00C-81A64F83067B}"/>
          </ac:picMkLst>
        </pc:picChg>
      </pc:sldChg>
      <pc:sldChg chg="addSp delSp modSp add mod delAnim modAnim modNotesTx">
        <pc:chgData name="Angelo Stefanel" userId="aabaa2ba-eb63-4c0b-9243-8af806c49187" providerId="ADAL" clId="{A297478C-12F4-452E-B492-88FFA01D4C07}" dt="2026-02-24T12:36:58.917" v="1889" actId="1076"/>
        <pc:sldMkLst>
          <pc:docMk/>
          <pc:sldMk cId="1263997688" sldId="2592"/>
        </pc:sldMkLst>
        <pc:spChg chg="mod">
          <ac:chgData name="Angelo Stefanel" userId="aabaa2ba-eb63-4c0b-9243-8af806c49187" providerId="ADAL" clId="{A297478C-12F4-452E-B492-88FFA01D4C07}" dt="2026-02-24T12:36:58.917" v="1889" actId="1076"/>
          <ac:spMkLst>
            <pc:docMk/>
            <pc:sldMk cId="1263997688" sldId="2592"/>
            <ac:spMk id="9" creationId="{A106F33B-3D3B-C8B1-D90B-DB2AB10B41BC}"/>
          </ac:spMkLst>
        </pc:spChg>
        <pc:picChg chg="add mod">
          <ac:chgData name="Angelo Stefanel" userId="aabaa2ba-eb63-4c0b-9243-8af806c49187" providerId="ADAL" clId="{A297478C-12F4-452E-B492-88FFA01D4C07}" dt="2026-02-13T09:22:24.849" v="1090" actId="1076"/>
          <ac:picMkLst>
            <pc:docMk/>
            <pc:sldMk cId="1263997688" sldId="2592"/>
            <ac:picMk id="4" creationId="{FF109391-4C99-CA5C-6356-BA5E7A4E86BC}"/>
          </ac:picMkLst>
        </pc:picChg>
      </pc:sldChg>
      <pc:sldChg chg="modSp mod">
        <pc:chgData name="Angelo Stefanel" userId="aabaa2ba-eb63-4c0b-9243-8af806c49187" providerId="ADAL" clId="{A297478C-12F4-452E-B492-88FFA01D4C07}" dt="2026-02-17T14:53:46.106" v="1877" actId="1076"/>
        <pc:sldMkLst>
          <pc:docMk/>
          <pc:sldMk cId="2096045146" sldId="2593"/>
        </pc:sldMkLst>
        <pc:spChg chg="mod">
          <ac:chgData name="Angelo Stefanel" userId="aabaa2ba-eb63-4c0b-9243-8af806c49187" providerId="ADAL" clId="{A297478C-12F4-452E-B492-88FFA01D4C07}" dt="2026-02-17T14:18:34.530" v="1867" actId="1076"/>
          <ac:spMkLst>
            <pc:docMk/>
            <pc:sldMk cId="2096045146" sldId="2593"/>
            <ac:spMk id="2" creationId="{1D1A402E-FE58-FB13-E152-3E0F3534A28D}"/>
          </ac:spMkLst>
        </pc:spChg>
        <pc:spChg chg="mod">
          <ac:chgData name="Angelo Stefanel" userId="aabaa2ba-eb63-4c0b-9243-8af806c49187" providerId="ADAL" clId="{A297478C-12F4-452E-B492-88FFA01D4C07}" dt="2026-02-17T14:53:46.106" v="1877" actId="1076"/>
          <ac:spMkLst>
            <pc:docMk/>
            <pc:sldMk cId="2096045146" sldId="2593"/>
            <ac:spMk id="4" creationId="{9CDA4708-64E4-549E-0240-8EF0DE03E71C}"/>
          </ac:spMkLst>
        </pc:spChg>
      </pc:sldChg>
      <pc:sldChg chg="addSp modSp mod modNotesTx">
        <pc:chgData name="Angelo Stefanel" userId="aabaa2ba-eb63-4c0b-9243-8af806c49187" providerId="ADAL" clId="{A297478C-12F4-452E-B492-88FFA01D4C07}" dt="2026-02-17T14:53:22.773" v="1876" actId="14826"/>
        <pc:sldMkLst>
          <pc:docMk/>
          <pc:sldMk cId="3980667030" sldId="2594"/>
        </pc:sldMkLst>
        <pc:picChg chg="mod">
          <ac:chgData name="Angelo Stefanel" userId="aabaa2ba-eb63-4c0b-9243-8af806c49187" providerId="ADAL" clId="{A297478C-12F4-452E-B492-88FFA01D4C07}" dt="2026-02-17T14:53:22.773" v="1876" actId="14826"/>
          <ac:picMkLst>
            <pc:docMk/>
            <pc:sldMk cId="3980667030" sldId="2594"/>
            <ac:picMk id="6" creationId="{F37C157D-6BB3-E7E3-B2F0-6ADF3F9F6006}"/>
          </ac:picMkLst>
        </pc:picChg>
      </pc:sldChg>
      <pc:sldMasterChg chg="delSldLayout">
        <pc:chgData name="Angelo Stefanel" userId="aabaa2ba-eb63-4c0b-9243-8af806c49187" providerId="ADAL" clId="{A297478C-12F4-452E-B492-88FFA01D4C07}" dt="2026-02-24T12:38:01.943" v="1890" actId="2696"/>
        <pc:sldMasterMkLst>
          <pc:docMk/>
          <pc:sldMasterMk cId="31314742" sldId="2147483826"/>
        </pc:sldMasterMkLst>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A7415D-2ACA-4831-94D5-16AE6980AB2C}" type="datetimeFigureOut">
              <a:t>26.02.2026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5A45A6-4B26-4FEC-BD29-F147DB26D661}" type="slidenum">
              <a:t>‹Nr.›</a:t>
            </a:fld>
            <a:endParaRPr lang="en-US"/>
          </a:p>
        </p:txBody>
      </p:sp>
    </p:spTree>
    <p:extLst>
      <p:ext uri="{BB962C8B-B14F-4D97-AF65-F5344CB8AC3E}">
        <p14:creationId xmlns:p14="http://schemas.microsoft.com/office/powerpoint/2010/main" val="2097964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4" name="Rectangle 4"/>
          <p:cNvSpPr>
            <a:spLocks noGrp="1" noRot="1" noChangeAspect="1" noChangeArrowheads="1" noTextEdit="1"/>
          </p:cNvSpPr>
          <p:nvPr>
            <p:ph type="sldImg"/>
          </p:nvPr>
        </p:nvSpPr>
        <p:spPr>
          <a:xfrm>
            <a:off x="-252413" y="536575"/>
            <a:ext cx="7535863" cy="4240213"/>
          </a:xfrm>
          <a:ln/>
        </p:spPr>
      </p:sp>
      <p:sp>
        <p:nvSpPr>
          <p:cNvPr id="153605" name="Rectangle 5"/>
          <p:cNvSpPr>
            <a:spLocks noGrp="1" noChangeArrowheads="1"/>
          </p:cNvSpPr>
          <p:nvPr>
            <p:ph type="body" idx="1"/>
          </p:nvPr>
        </p:nvSpPr>
        <p:spPr>
          <a:xfrm>
            <a:off x="378018" y="4928627"/>
            <a:ext cx="6299735" cy="887370"/>
          </a:xfrm>
          <a:ln/>
        </p:spPr>
        <p:txBody>
          <a:bodyPr/>
          <a:lstStyle/>
          <a:p>
            <a:r>
              <a:rPr lang="en-GB" dirty="0" err="1"/>
              <a:t>Fokus</a:t>
            </a:r>
            <a:r>
              <a:rPr lang="en-GB" dirty="0"/>
              <a:t> auf was </a:t>
            </a:r>
            <a:r>
              <a:rPr lang="en-GB" dirty="0" err="1"/>
              <a:t>wir</a:t>
            </a:r>
            <a:r>
              <a:rPr lang="en-GB" dirty="0"/>
              <a:t> ESU </a:t>
            </a:r>
            <a:r>
              <a:rPr lang="en-GB" dirty="0" err="1"/>
              <a:t>konkret</a:t>
            </a:r>
            <a:r>
              <a:rPr lang="en-GB" dirty="0"/>
              <a:t> </a:t>
            </a:r>
            <a:r>
              <a:rPr lang="en-GB" dirty="0" err="1"/>
              <a:t>machen</a:t>
            </a:r>
            <a:endParaRPr lang="en-GB" dirty="0"/>
          </a:p>
          <a:p>
            <a:r>
              <a:rPr lang="en-GB" dirty="0" err="1"/>
              <a:t>Unsere</a:t>
            </a:r>
            <a:r>
              <a:rPr lang="en-GB" dirty="0"/>
              <a:t> </a:t>
            </a:r>
            <a:r>
              <a:rPr lang="en-GB" dirty="0" err="1"/>
              <a:t>Erfahrungen</a:t>
            </a:r>
            <a:r>
              <a:rPr lang="en-GB" dirty="0"/>
              <a:t> </a:t>
            </a:r>
            <a:r>
              <a:rPr lang="en-GB" dirty="0" err="1"/>
              <a:t>aufzeigen</a:t>
            </a:r>
            <a:endParaRPr lang="en-GB" dirty="0"/>
          </a:p>
          <a:p>
            <a:endParaRPr lang="en-GB" dirty="0"/>
          </a:p>
          <a:p>
            <a:endParaRPr lang="en-GB" dirty="0"/>
          </a:p>
          <a:p>
            <a:r>
              <a:rPr lang="en-GB" dirty="0"/>
              <a:t>Author</a:t>
            </a:r>
          </a:p>
          <a:p>
            <a:r>
              <a:rPr lang="en-GB" dirty="0"/>
              <a:t>Niels Jungbluth, ESU-services</a:t>
            </a:r>
            <a:r>
              <a:rPr lang="en-GB" baseline="0" dirty="0"/>
              <a:t> GmbH</a:t>
            </a:r>
            <a:br>
              <a:rPr lang="de-CH" dirty="0"/>
            </a:br>
            <a:r>
              <a:rPr lang="en-GB" dirty="0" err="1"/>
              <a:t>tel</a:t>
            </a:r>
            <a:r>
              <a:rPr lang="en-GB" dirty="0"/>
              <a:t> +41 1 940 61 32 </a:t>
            </a:r>
            <a:br>
              <a:rPr lang="de-CH" dirty="0"/>
            </a:br>
            <a:r>
              <a:rPr lang="en-GB" dirty="0"/>
              <a:t>https://esu-services.ch, mailto:jungbluth@esu-services.ch</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9170C-185F-39B1-D988-75ACD8E587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ABF4C0-9415-6D2A-A871-D44D302187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CC0176-DFA0-692F-B1E5-5B1C752B8170}"/>
              </a:ext>
            </a:extLst>
          </p:cNvPr>
          <p:cNvSpPr>
            <a:spLocks noGrp="1"/>
          </p:cNvSpPr>
          <p:nvPr>
            <p:ph type="body" idx="1"/>
          </p:nvPr>
        </p:nvSpPr>
        <p:spPr/>
        <p:txBody>
          <a:bodyPr/>
          <a:lstStyle/>
          <a:p>
            <a:r>
              <a:rPr lang="en-US"/>
              <a:t>Non-deterministic AI outputs can make it hard to </a:t>
            </a:r>
            <a:r>
              <a:rPr lang="en-US" b="1"/>
              <a:t>reproduce past LCA results</a:t>
            </a:r>
            <a:r>
              <a:rPr lang="en-US"/>
              <a:t> or respond to review questions.</a:t>
            </a:r>
          </a:p>
          <a:p>
            <a:r>
              <a:rPr lang="en-US"/>
              <a:t>Maintaining </a:t>
            </a:r>
            <a:r>
              <a:rPr lang="en-US" b="1"/>
              <a:t>traceable workflows</a:t>
            </a:r>
            <a:r>
              <a:rPr lang="en-US"/>
              <a:t> is critical for ISO 14040/44 compliance.</a:t>
            </a:r>
          </a:p>
          <a:p>
            <a:r>
              <a:rPr lang="en-US"/>
              <a:t>Legal and IP issues: uploaded documents may contain </a:t>
            </a:r>
            <a:r>
              <a:rPr lang="en-US" b="1"/>
              <a:t>copyrighted or confidential data</a:t>
            </a:r>
            <a:r>
              <a:rPr lang="en-US"/>
              <a:t>.</a:t>
            </a:r>
          </a:p>
          <a:p>
            <a:r>
              <a:rPr lang="en-US"/>
              <a:t>Open-source or public sharing may unintentionally expose </a:t>
            </a:r>
            <a:r>
              <a:rPr lang="en-US" b="1"/>
              <a:t>business-sensitive methods or data</a:t>
            </a:r>
            <a:r>
              <a:rPr lang="en-US"/>
              <a:t>.</a:t>
            </a:r>
          </a:p>
          <a:p>
            <a:r>
              <a:rPr lang="en-US"/>
              <a:t>Key point: AI must be integrated </a:t>
            </a:r>
            <a:r>
              <a:rPr lang="en-US" b="1"/>
              <a:t>without compromising client confidentiality or LCA transparency</a:t>
            </a:r>
            <a:r>
              <a:rPr lang="en-US"/>
              <a:t>.</a:t>
            </a:r>
          </a:p>
          <a:p>
            <a:endParaRPr lang="en-US"/>
          </a:p>
        </p:txBody>
      </p:sp>
      <p:sp>
        <p:nvSpPr>
          <p:cNvPr id="4" name="Slide Number Placeholder 3">
            <a:extLst>
              <a:ext uri="{FF2B5EF4-FFF2-40B4-BE49-F238E27FC236}">
                <a16:creationId xmlns:a16="http://schemas.microsoft.com/office/drawing/2014/main" id="{1EE16AA5-EDEA-EE73-80C8-1D5B9331E74D}"/>
              </a:ext>
            </a:extLst>
          </p:cNvPr>
          <p:cNvSpPr>
            <a:spLocks noGrp="1"/>
          </p:cNvSpPr>
          <p:nvPr>
            <p:ph type="sldNum" sz="quarter" idx="5"/>
          </p:nvPr>
        </p:nvSpPr>
        <p:spPr/>
        <p:txBody>
          <a:bodyPr/>
          <a:lstStyle/>
          <a:p>
            <a:fld id="{37D522D9-3754-4078-815E-652D12FD5970}" type="slidenum">
              <a:t>11</a:t>
            </a:fld>
            <a:endParaRPr lang="en-US"/>
          </a:p>
        </p:txBody>
      </p:sp>
    </p:spTree>
    <p:extLst>
      <p:ext uri="{BB962C8B-B14F-4D97-AF65-F5344CB8AC3E}">
        <p14:creationId xmlns:p14="http://schemas.microsoft.com/office/powerpoint/2010/main" val="3402638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15A45A6-4B26-4FEC-BD29-F147DB26D661}" type="slidenum">
              <a:rPr lang="de-CH" smtClean="0"/>
              <a:t>12</a:t>
            </a:fld>
            <a:endParaRPr lang="de-CH"/>
          </a:p>
        </p:txBody>
      </p:sp>
    </p:spTree>
    <p:extLst>
      <p:ext uri="{BB962C8B-B14F-4D97-AF65-F5344CB8AC3E}">
        <p14:creationId xmlns:p14="http://schemas.microsoft.com/office/powerpoint/2010/main" val="1665527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15A45A6-4B26-4FEC-BD29-F147DB26D661}" type="slidenum">
              <a:rPr lang="de-CH" smtClean="0"/>
              <a:t>13</a:t>
            </a:fld>
            <a:endParaRPr lang="de-CH"/>
          </a:p>
        </p:txBody>
      </p:sp>
    </p:spTree>
    <p:extLst>
      <p:ext uri="{BB962C8B-B14F-4D97-AF65-F5344CB8AC3E}">
        <p14:creationId xmlns:p14="http://schemas.microsoft.com/office/powerpoint/2010/main" val="3339865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B529D-5DCB-0FE4-130E-6A2880DD66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8E0A69-E099-7A43-B994-260320C562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A2BC51-6B53-682A-42EB-490854074A4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3900625-774A-C8F1-A6EF-2707EBB34646}"/>
              </a:ext>
            </a:extLst>
          </p:cNvPr>
          <p:cNvSpPr>
            <a:spLocks noGrp="1"/>
          </p:cNvSpPr>
          <p:nvPr>
            <p:ph type="sldNum" sz="quarter" idx="5"/>
          </p:nvPr>
        </p:nvSpPr>
        <p:spPr/>
        <p:txBody>
          <a:bodyPr/>
          <a:lstStyle/>
          <a:p>
            <a:fld id="{37D522D9-3754-4078-815E-652D12FD5970}" type="slidenum">
              <a:t>14</a:t>
            </a:fld>
            <a:endParaRPr lang="en-US"/>
          </a:p>
        </p:txBody>
      </p:sp>
    </p:spTree>
    <p:extLst>
      <p:ext uri="{BB962C8B-B14F-4D97-AF65-F5344CB8AC3E}">
        <p14:creationId xmlns:p14="http://schemas.microsoft.com/office/powerpoint/2010/main" val="3789872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xfrm>
            <a:off x="4074133" y="9764308"/>
            <a:ext cx="3118179" cy="514603"/>
          </a:xfrm>
          <a:prstGeom prst="rect">
            <a:avLst/>
          </a:prstGeom>
          <a:noFill/>
        </p:spPr>
        <p:txBody>
          <a:bodyPr lIns="94767" tIns="47383" rIns="94767" bIns="47383"/>
          <a:lstStyle>
            <a:lvl1pPr eaLnBrk="0" hangingPunct="0">
              <a:spcBef>
                <a:spcPct val="30000"/>
              </a:spcBef>
              <a:defRPr sz="1200">
                <a:solidFill>
                  <a:schemeClr val="tx1"/>
                </a:solidFill>
                <a:latin typeface="Arial" charset="0"/>
              </a:defRPr>
            </a:lvl1pPr>
            <a:lvl2pPr marL="769979" indent="-296146" eaLnBrk="0" hangingPunct="0">
              <a:spcBef>
                <a:spcPct val="30000"/>
              </a:spcBef>
              <a:defRPr sz="1200">
                <a:solidFill>
                  <a:schemeClr val="tx1"/>
                </a:solidFill>
                <a:latin typeface="Arial" charset="0"/>
              </a:defRPr>
            </a:lvl2pPr>
            <a:lvl3pPr marL="1184584" indent="-236916" eaLnBrk="0" hangingPunct="0">
              <a:spcBef>
                <a:spcPct val="30000"/>
              </a:spcBef>
              <a:defRPr sz="1200">
                <a:solidFill>
                  <a:schemeClr val="tx1"/>
                </a:solidFill>
                <a:latin typeface="Arial" charset="0"/>
              </a:defRPr>
            </a:lvl3pPr>
            <a:lvl4pPr marL="1658418" indent="-236916" eaLnBrk="0" hangingPunct="0">
              <a:spcBef>
                <a:spcPct val="30000"/>
              </a:spcBef>
              <a:defRPr sz="1200">
                <a:solidFill>
                  <a:schemeClr val="tx1"/>
                </a:solidFill>
                <a:latin typeface="Arial" charset="0"/>
              </a:defRPr>
            </a:lvl4pPr>
            <a:lvl5pPr marL="2132251" indent="-236916" eaLnBrk="0" hangingPunct="0">
              <a:spcBef>
                <a:spcPct val="30000"/>
              </a:spcBef>
              <a:defRPr sz="1200">
                <a:solidFill>
                  <a:schemeClr val="tx1"/>
                </a:solidFill>
                <a:latin typeface="Arial" charset="0"/>
              </a:defRPr>
            </a:lvl5pPr>
            <a:lvl6pPr marL="2606085" indent="-236916" eaLnBrk="0" fontAlgn="base" hangingPunct="0">
              <a:spcBef>
                <a:spcPct val="30000"/>
              </a:spcBef>
              <a:spcAft>
                <a:spcPct val="0"/>
              </a:spcAft>
              <a:defRPr sz="1200">
                <a:solidFill>
                  <a:schemeClr val="tx1"/>
                </a:solidFill>
                <a:latin typeface="Arial" charset="0"/>
              </a:defRPr>
            </a:lvl6pPr>
            <a:lvl7pPr marL="3079920" indent="-236916" eaLnBrk="0" fontAlgn="base" hangingPunct="0">
              <a:spcBef>
                <a:spcPct val="30000"/>
              </a:spcBef>
              <a:spcAft>
                <a:spcPct val="0"/>
              </a:spcAft>
              <a:defRPr sz="1200">
                <a:solidFill>
                  <a:schemeClr val="tx1"/>
                </a:solidFill>
                <a:latin typeface="Arial" charset="0"/>
              </a:defRPr>
            </a:lvl7pPr>
            <a:lvl8pPr marL="3553754" indent="-236916" eaLnBrk="0" fontAlgn="base" hangingPunct="0">
              <a:spcBef>
                <a:spcPct val="30000"/>
              </a:spcBef>
              <a:spcAft>
                <a:spcPct val="0"/>
              </a:spcAft>
              <a:defRPr sz="1200">
                <a:solidFill>
                  <a:schemeClr val="tx1"/>
                </a:solidFill>
                <a:latin typeface="Arial" charset="0"/>
              </a:defRPr>
            </a:lvl8pPr>
            <a:lvl9pPr marL="4027587" indent="-236916"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217107-7E3D-4F7C-8709-DFBDF9CD4D92}" type="slidenum">
              <a:rPr lang="de-DE" altLang="de-DE" smtClean="0">
                <a:solidFill>
                  <a:prstClr val="black"/>
                </a:solidFill>
              </a:rPr>
              <a:pPr eaLnBrk="1" hangingPunct="1">
                <a:spcBef>
                  <a:spcPct val="0"/>
                </a:spcBef>
              </a:pPr>
              <a:t>15</a:t>
            </a:fld>
            <a:endParaRPr lang="de-DE" altLang="de-DE">
              <a:solidFill>
                <a:prstClr val="black"/>
              </a:solidFill>
            </a:endParaRPr>
          </a:p>
        </p:txBody>
      </p:sp>
      <p:sp>
        <p:nvSpPr>
          <p:cNvPr id="7171" name="Rectangle 2"/>
          <p:cNvSpPr>
            <a:spLocks noGrp="1" noRot="1" noChangeAspect="1" noChangeArrowheads="1" noTextEdit="1"/>
          </p:cNvSpPr>
          <p:nvPr>
            <p:ph type="sldImg"/>
          </p:nvPr>
        </p:nvSpPr>
        <p:spPr>
          <a:xfrm>
            <a:off x="173038" y="771525"/>
            <a:ext cx="6848475" cy="3852863"/>
          </a:xfrm>
          <a:ln/>
        </p:spPr>
      </p:sp>
      <p:sp>
        <p:nvSpPr>
          <p:cNvPr id="7172" name="Rectangle 3"/>
          <p:cNvSpPr>
            <a:spLocks noGrp="1" noChangeArrowheads="1"/>
          </p:cNvSpPr>
          <p:nvPr>
            <p:ph type="body" idx="1"/>
          </p:nvPr>
        </p:nvSpPr>
        <p:spPr>
          <a:xfrm>
            <a:off x="382804" y="4950755"/>
            <a:ext cx="6379478" cy="284744"/>
          </a:xfrm>
          <a:noFill/>
        </p:spPr>
        <p:txBody>
          <a:bodyPr/>
          <a:lstStyle/>
          <a:p>
            <a:pPr eaLnBrk="1" hangingPunct="1"/>
            <a:endParaRPr lang="de-DE" alt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Rot="1" noChangeAspect="1" noChangeArrowheads="1" noTextEdit="1"/>
          </p:cNvSpPr>
          <p:nvPr>
            <p:ph type="sldImg"/>
          </p:nvPr>
        </p:nvSpPr>
        <p:spPr>
          <a:xfrm>
            <a:off x="2397125" y="360363"/>
            <a:ext cx="5051425" cy="2841625"/>
          </a:xfrm>
          <a:ln/>
        </p:spPr>
      </p:sp>
      <p:sp>
        <p:nvSpPr>
          <p:cNvPr id="634883" name="Rectangle 3"/>
          <p:cNvSpPr>
            <a:spLocks noGrp="1" noChangeArrowheads="1"/>
          </p:cNvSpPr>
          <p:nvPr>
            <p:ph type="body" idx="1"/>
          </p:nvPr>
        </p:nvSpPr>
        <p:spPr>
          <a:xfrm>
            <a:off x="529309" y="3302571"/>
            <a:ext cx="8821036" cy="1715907"/>
          </a:xfrm>
          <a:ln/>
        </p:spPr>
        <p:txBody>
          <a:bodyPr/>
          <a:lstStyle/>
          <a:p>
            <a:r>
              <a:rPr lang="en-GB" sz="1200" dirty="0"/>
              <a:t>Founded in 1998 as an ETHZ spin-off</a:t>
            </a:r>
          </a:p>
          <a:p>
            <a:r>
              <a:rPr lang="en-GB" sz="1200" dirty="0"/>
              <a:t>USP: life cycle assessment (LCA)</a:t>
            </a:r>
          </a:p>
          <a:p>
            <a:r>
              <a:rPr lang="en-GB" sz="1200" dirty="0"/>
              <a:t>Experienced co-workers</a:t>
            </a:r>
          </a:p>
          <a:p>
            <a:r>
              <a:rPr lang="en-GB" sz="1200" dirty="0"/>
              <a:t>Long time experience in LCA since 1994</a:t>
            </a:r>
          </a:p>
          <a:p>
            <a:r>
              <a:rPr lang="en-GB" sz="1200" dirty="0"/>
              <a:t>Clients from industry, NGO, administration, universities</a:t>
            </a:r>
          </a:p>
          <a:p>
            <a:r>
              <a:rPr lang="en-GB" sz="1200" dirty="0"/>
              <a:t>Own LCA database with more than 10‘000 datasets</a:t>
            </a:r>
          </a:p>
          <a:p>
            <a:endParaRPr lang="en-GB"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2"/>
          <p:cNvSpPr>
            <a:spLocks noGrp="1" noRot="1" noChangeAspect="1" noChangeArrowheads="1" noTextEdit="1"/>
          </p:cNvSpPr>
          <p:nvPr>
            <p:ph type="sldImg"/>
          </p:nvPr>
        </p:nvSpPr>
        <p:spPr>
          <a:xfrm>
            <a:off x="2397125" y="360363"/>
            <a:ext cx="5051425" cy="2841625"/>
          </a:xfrm>
          <a:ln/>
        </p:spPr>
      </p:sp>
      <p:sp>
        <p:nvSpPr>
          <p:cNvPr id="635907" name="Rectangle 3"/>
          <p:cNvSpPr>
            <a:spLocks noGrp="1" noChangeArrowheads="1"/>
          </p:cNvSpPr>
          <p:nvPr>
            <p:ph type="body" idx="1"/>
          </p:nvPr>
        </p:nvSpPr>
        <p:spPr>
          <a:xfrm>
            <a:off x="529310" y="3302570"/>
            <a:ext cx="8821035" cy="282154"/>
          </a:xfrm>
          <a:ln/>
        </p:spPr>
        <p:txBody>
          <a:bodyPr/>
          <a:lstStyle/>
          <a:p>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ML (</a:t>
            </a:r>
            <a:r>
              <a:rPr lang="de-DE" b="1" dirty="0" err="1"/>
              <a:t>Machine</a:t>
            </a:r>
            <a:r>
              <a:rPr lang="de-DE" b="1" dirty="0"/>
              <a:t> Learning)</a:t>
            </a:r>
            <a:br>
              <a:rPr lang="de-DE" dirty="0"/>
            </a:br>
            <a:r>
              <a:rPr lang="de-DE" dirty="0" err="1"/>
              <a:t>Machine</a:t>
            </a:r>
            <a:r>
              <a:rPr lang="de-DE" dirty="0"/>
              <a:t> Learning ist ein Teilbereich der KI, bei dem Systeme aus Daten lernen und Muster erkennen, ohne explizit programmiert zu sein.</a:t>
            </a:r>
          </a:p>
          <a:p>
            <a:r>
              <a:rPr lang="de-DE" b="1" dirty="0"/>
              <a:t>🔹 NLP (Natural Language Processing)</a:t>
            </a:r>
            <a:br>
              <a:rPr lang="de-DE" dirty="0"/>
            </a:br>
            <a:r>
              <a:rPr lang="de-DE" dirty="0"/>
              <a:t>Natural Language Processing ist ein Bereich von ML/KI, der sich mit dem Verstehen und Verarbeiten menschlicher Sprache beschäftigt.</a:t>
            </a:r>
          </a:p>
          <a:p>
            <a:r>
              <a:rPr lang="de-DE" b="1" dirty="0"/>
              <a:t>🔹 LLM (Large Language Model)</a:t>
            </a:r>
            <a:br>
              <a:rPr lang="de-DE" dirty="0"/>
            </a:br>
            <a:r>
              <a:rPr lang="de-DE" dirty="0"/>
              <a:t>Ein Large Language Model ist ein sehr großes Sprachmodell, das auf riesigen Textmengen trainiert wurde und Texte verstehen sowie generieren kann.</a:t>
            </a:r>
          </a:p>
          <a:p>
            <a:endParaRPr lang="de-CH" dirty="0"/>
          </a:p>
          <a:p>
            <a:endParaRPr lang="de-CH" dirty="0"/>
          </a:p>
          <a:p>
            <a:r>
              <a:rPr lang="en-US" dirty="0"/>
              <a:t>Increasing complexity includes:</a:t>
            </a:r>
          </a:p>
          <a:p>
            <a:pPr lvl="1"/>
            <a:r>
              <a:rPr lang="en-US" dirty="0"/>
              <a:t>More detailed foreground systems</a:t>
            </a:r>
          </a:p>
          <a:p>
            <a:pPr lvl="1"/>
            <a:r>
              <a:rPr lang="en-US" dirty="0"/>
              <a:t>Larger background databases</a:t>
            </a:r>
          </a:p>
          <a:p>
            <a:pPr lvl="1"/>
            <a:r>
              <a:rPr lang="en-US" dirty="0"/>
              <a:t>More scenario and sensitivity analyses</a:t>
            </a:r>
          </a:p>
          <a:p>
            <a:r>
              <a:rPr lang="en-US" dirty="0"/>
              <a:t>Consulting projects face tighter timelines while still requiring full documentation and critical review readiness.</a:t>
            </a:r>
          </a:p>
          <a:p>
            <a:r>
              <a:rPr lang="en-US" dirty="0"/>
              <a:t>AI can support tasks such as:</a:t>
            </a:r>
          </a:p>
          <a:p>
            <a:pPr lvl="1"/>
            <a:r>
              <a:rPr lang="en-US" dirty="0"/>
              <a:t>Data extraction from technical documents and EPDs</a:t>
            </a:r>
          </a:p>
          <a:p>
            <a:pPr lvl="1"/>
            <a:r>
              <a:rPr lang="en-US" dirty="0"/>
              <a:t>Structuring inventory data</a:t>
            </a:r>
          </a:p>
          <a:p>
            <a:pPr lvl="1"/>
            <a:r>
              <a:rPr lang="en-US" dirty="0"/>
              <a:t>Drafting report sections</a:t>
            </a:r>
          </a:p>
          <a:p>
            <a:r>
              <a:rPr lang="en-US" dirty="0"/>
              <a:t>However, methodological decisions (e.g., allocation rules, system boundaries, data quality assessment) must remain transparent and expert-driven.</a:t>
            </a:r>
          </a:p>
          <a:p>
            <a:r>
              <a:rPr lang="en-US" dirty="0"/>
              <a:t>The objective is not automation for its own sake, but meaningful support for high-quality LCA work.</a:t>
            </a:r>
          </a:p>
          <a:p>
            <a:endParaRPr lang="de-CH" dirty="0"/>
          </a:p>
        </p:txBody>
      </p:sp>
      <p:sp>
        <p:nvSpPr>
          <p:cNvPr id="4" name="Foliennummernplatzhalter 3"/>
          <p:cNvSpPr>
            <a:spLocks noGrp="1"/>
          </p:cNvSpPr>
          <p:nvPr>
            <p:ph type="sldNum" sz="quarter" idx="5"/>
          </p:nvPr>
        </p:nvSpPr>
        <p:spPr/>
        <p:txBody>
          <a:bodyPr/>
          <a:lstStyle/>
          <a:p>
            <a:fld id="{415A45A6-4B26-4FEC-BD29-F147DB26D661}" type="slidenum">
              <a:rPr lang="de-CH" smtClean="0"/>
              <a:t>4</a:t>
            </a:fld>
            <a:endParaRPr lang="de-CH"/>
          </a:p>
        </p:txBody>
      </p:sp>
    </p:spTree>
    <p:extLst>
      <p:ext uri="{BB962C8B-B14F-4D97-AF65-F5344CB8AC3E}">
        <p14:creationId xmlns:p14="http://schemas.microsoft.com/office/powerpoint/2010/main" val="705588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B3885-1914-6591-9B78-060DE7E6FD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7D2FEF-EA39-9C3D-E08D-B5BD12528B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A537B0-7CFF-3564-CAFC-E1540E7131AB}"/>
              </a:ext>
            </a:extLst>
          </p:cNvPr>
          <p:cNvSpPr>
            <a:spLocks noGrp="1"/>
          </p:cNvSpPr>
          <p:nvPr>
            <p:ph type="body" idx="1"/>
          </p:nvPr>
        </p:nvSpPr>
        <p:spPr/>
        <p:txBody>
          <a:bodyPr/>
          <a:lstStyle/>
          <a:p>
            <a:r>
              <a:rPr lang="en-US"/>
              <a:t>AI helps structure </a:t>
            </a:r>
            <a:r>
              <a:rPr lang="en-US" b="1"/>
              <a:t>foreground and background data</a:t>
            </a:r>
            <a:r>
              <a:rPr lang="en-US"/>
              <a:t> quickly, reducing repetitive work.</a:t>
            </a:r>
          </a:p>
          <a:p>
            <a:r>
              <a:rPr lang="en-US"/>
              <a:t>Classification ensures LCI data fits into </a:t>
            </a:r>
            <a:r>
              <a:rPr lang="en-US" b="1"/>
              <a:t>ISO-compliant inventory models</a:t>
            </a:r>
            <a:r>
              <a:rPr lang="en-US"/>
              <a:t>.</a:t>
            </a:r>
          </a:p>
          <a:p>
            <a:r>
              <a:rPr lang="en-US"/>
              <a:t>Drafted reports are </a:t>
            </a:r>
            <a:r>
              <a:rPr lang="en-US" b="1"/>
              <a:t>starting points</a:t>
            </a:r>
            <a:r>
              <a:rPr lang="en-US"/>
              <a:t>; experts refine for accuracy and completeness.</a:t>
            </a:r>
          </a:p>
          <a:p>
            <a:r>
              <a:rPr lang="en-US"/>
              <a:t>Main benefit: less time spent on data wrangling and report drafting, more on </a:t>
            </a:r>
            <a:r>
              <a:rPr lang="en-US" b="1"/>
              <a:t>critical interpretation and decision-making</a:t>
            </a:r>
            <a:r>
              <a:rPr lang="en-US"/>
              <a:t>.</a:t>
            </a:r>
          </a:p>
          <a:p>
            <a:endParaRPr lang="en-US"/>
          </a:p>
        </p:txBody>
      </p:sp>
      <p:sp>
        <p:nvSpPr>
          <p:cNvPr id="4" name="Slide Number Placeholder 3">
            <a:extLst>
              <a:ext uri="{FF2B5EF4-FFF2-40B4-BE49-F238E27FC236}">
                <a16:creationId xmlns:a16="http://schemas.microsoft.com/office/drawing/2014/main" id="{512E0C3D-B793-397F-D979-9A038404DF27}"/>
              </a:ext>
            </a:extLst>
          </p:cNvPr>
          <p:cNvSpPr>
            <a:spLocks noGrp="1"/>
          </p:cNvSpPr>
          <p:nvPr>
            <p:ph type="sldNum" sz="quarter" idx="5"/>
          </p:nvPr>
        </p:nvSpPr>
        <p:spPr/>
        <p:txBody>
          <a:bodyPr/>
          <a:lstStyle/>
          <a:p>
            <a:fld id="{37D522D9-3754-4078-815E-652D12FD5970}" type="slidenum">
              <a:t>6</a:t>
            </a:fld>
            <a:endParaRPr lang="en-US"/>
          </a:p>
        </p:txBody>
      </p:sp>
    </p:spTree>
    <p:extLst>
      <p:ext uri="{BB962C8B-B14F-4D97-AF65-F5344CB8AC3E}">
        <p14:creationId xmlns:p14="http://schemas.microsoft.com/office/powerpoint/2010/main" val="1334855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8CD0C-C8AC-E072-D8EC-EC7BDA1278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93A0DA-4D75-0DA7-A86F-B05A3B71EA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49612D-F88E-87DC-2119-B76575A0C3A8}"/>
              </a:ext>
            </a:extLst>
          </p:cNvPr>
          <p:cNvSpPr>
            <a:spLocks noGrp="1"/>
          </p:cNvSpPr>
          <p:nvPr>
            <p:ph type="body" idx="1"/>
          </p:nvPr>
        </p:nvSpPr>
        <p:spPr/>
        <p:txBody>
          <a:bodyPr/>
          <a:lstStyle/>
          <a:p>
            <a:r>
              <a:rPr lang="en-US"/>
              <a:t>Hotspot analysis identifies </a:t>
            </a:r>
            <a:r>
              <a:rPr lang="en-US" b="1"/>
              <a:t>high-impact processes</a:t>
            </a:r>
            <a:r>
              <a:rPr lang="en-US"/>
              <a:t> early, guiding efficient data collection.</a:t>
            </a:r>
          </a:p>
          <a:p>
            <a:r>
              <a:rPr lang="en-US"/>
              <a:t>Dataset matching reduces manual effort in mapping </a:t>
            </a:r>
            <a:r>
              <a:rPr lang="en-US" b="1"/>
              <a:t>foreground flows to background data</a:t>
            </a:r>
            <a:r>
              <a:rPr lang="en-US"/>
              <a:t>, increasing consistency.</a:t>
            </a:r>
          </a:p>
          <a:p>
            <a:r>
              <a:rPr lang="en-US"/>
              <a:t>AI-assisted reviews provide a </a:t>
            </a:r>
            <a:r>
              <a:rPr lang="en-US" b="1"/>
              <a:t>first-pass check</a:t>
            </a:r>
            <a:r>
              <a:rPr lang="en-US"/>
              <a:t>, highlighting inconsistencies or gaps before expert evaluation.</a:t>
            </a:r>
          </a:p>
          <a:p>
            <a:r>
              <a:rPr lang="en-US"/>
              <a:t>Experts remain responsible for final validation — AI is a </a:t>
            </a:r>
            <a:r>
              <a:rPr lang="en-US" b="1"/>
              <a:t>time-saving support tool</a:t>
            </a:r>
            <a:r>
              <a:rPr lang="en-US"/>
              <a:t>, not a substitute for review.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3.6 </a:t>
            </a:r>
            <a:r>
              <a:rPr lang="en-US" sz="1200" b="0" i="0" kern="1200">
                <a:solidFill>
                  <a:schemeClr val="tx1"/>
                </a:solidFill>
                <a:effectLst/>
                <a:latin typeface="+mn-lt"/>
                <a:ea typeface="+mn-ea"/>
                <a:cs typeface="+mn-cs"/>
              </a:rPr>
              <a:t>AI supports reviewers by running structured checklists against ISO 14040/44, scanning models for inconsistencies (units, allocations, cut‑offs), and reproducing key results to verify stability. It flags potential issues with confidence scores and suggested remedies, compiles an audit pack (logs, versions, parameter snapshots), and benchmarks against comparable studies. Experts remain responsible for interpretation and final judgments; sensitive client data is handled only on secure, compliant platforms.</a:t>
            </a:r>
          </a:p>
          <a:p>
            <a:endParaRPr lang="en-US"/>
          </a:p>
        </p:txBody>
      </p:sp>
      <p:sp>
        <p:nvSpPr>
          <p:cNvPr id="4" name="Slide Number Placeholder 3">
            <a:extLst>
              <a:ext uri="{FF2B5EF4-FFF2-40B4-BE49-F238E27FC236}">
                <a16:creationId xmlns:a16="http://schemas.microsoft.com/office/drawing/2014/main" id="{9C9A2519-23CE-EE97-E376-3FB0E21EB6C4}"/>
              </a:ext>
            </a:extLst>
          </p:cNvPr>
          <p:cNvSpPr>
            <a:spLocks noGrp="1"/>
          </p:cNvSpPr>
          <p:nvPr>
            <p:ph type="sldNum" sz="quarter" idx="5"/>
          </p:nvPr>
        </p:nvSpPr>
        <p:spPr/>
        <p:txBody>
          <a:bodyPr/>
          <a:lstStyle/>
          <a:p>
            <a:fld id="{37D522D9-3754-4078-815E-652D12FD5970}" type="slidenum">
              <a:t>7</a:t>
            </a:fld>
            <a:endParaRPr lang="en-US"/>
          </a:p>
        </p:txBody>
      </p:sp>
    </p:spTree>
    <p:extLst>
      <p:ext uri="{BB962C8B-B14F-4D97-AF65-F5344CB8AC3E}">
        <p14:creationId xmlns:p14="http://schemas.microsoft.com/office/powerpoint/2010/main" val="1951601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96954-DCC1-096C-8929-657D8DDF97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F8EAC3-745F-4632-261A-AF7A82DEEB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EBF7A7-ECB2-F71B-3A96-05B825A6EAEE}"/>
              </a:ext>
            </a:extLst>
          </p:cNvPr>
          <p:cNvSpPr>
            <a:spLocks noGrp="1"/>
          </p:cNvSpPr>
          <p:nvPr>
            <p:ph type="body" idx="1"/>
          </p:nvPr>
        </p:nvSpPr>
        <p:spPr/>
        <p:txBody>
          <a:bodyPr/>
          <a:lstStyle/>
          <a:p>
            <a:pPr>
              <a:lnSpc>
                <a:spcPct val="100000"/>
              </a:lnSpc>
            </a:pPr>
            <a:r>
              <a:rPr lang="en-US" sz="1200"/>
              <a:t>Automated checks for completeness, units, and plausibility</a:t>
            </a:r>
            <a:endParaRPr lang="en-US" sz="1200" kern="1200">
              <a:solidFill>
                <a:schemeClr val="tx1"/>
              </a:solidFill>
              <a:latin typeface="+mn-lt"/>
              <a:ea typeface="+mn-ea"/>
              <a:cs typeface="+mn-cs"/>
            </a:endParaRPr>
          </a:p>
        </p:txBody>
      </p:sp>
      <p:sp>
        <p:nvSpPr>
          <p:cNvPr id="4" name="Slide Number Placeholder 3">
            <a:extLst>
              <a:ext uri="{FF2B5EF4-FFF2-40B4-BE49-F238E27FC236}">
                <a16:creationId xmlns:a16="http://schemas.microsoft.com/office/drawing/2014/main" id="{F190BE63-A51E-E31B-5CC9-5749BA7E66F4}"/>
              </a:ext>
            </a:extLst>
          </p:cNvPr>
          <p:cNvSpPr>
            <a:spLocks noGrp="1"/>
          </p:cNvSpPr>
          <p:nvPr>
            <p:ph type="sldNum" sz="quarter" idx="5"/>
          </p:nvPr>
        </p:nvSpPr>
        <p:spPr/>
        <p:txBody>
          <a:bodyPr/>
          <a:lstStyle/>
          <a:p>
            <a:fld id="{37D522D9-3754-4078-815E-652D12FD5970}" type="slidenum">
              <a:t>8</a:t>
            </a:fld>
            <a:endParaRPr lang="en-US"/>
          </a:p>
        </p:txBody>
      </p:sp>
    </p:spTree>
    <p:extLst>
      <p:ext uri="{BB962C8B-B14F-4D97-AF65-F5344CB8AC3E}">
        <p14:creationId xmlns:p14="http://schemas.microsoft.com/office/powerpoint/2010/main" val="3095381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947C3-E0E3-D207-DF70-B3A42482DB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35EED5-8124-E1A2-2EFD-60D2254129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1EBB52-E8CF-5664-03A6-55E8C01F7E2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7CBC765-5253-A016-48DE-B56C29A2B2F8}"/>
              </a:ext>
            </a:extLst>
          </p:cNvPr>
          <p:cNvSpPr>
            <a:spLocks noGrp="1"/>
          </p:cNvSpPr>
          <p:nvPr>
            <p:ph type="sldNum" sz="quarter" idx="5"/>
          </p:nvPr>
        </p:nvSpPr>
        <p:spPr/>
        <p:txBody>
          <a:bodyPr/>
          <a:lstStyle/>
          <a:p>
            <a:fld id="{37D522D9-3754-4078-815E-652D12FD5970}" type="slidenum">
              <a:t>9</a:t>
            </a:fld>
            <a:endParaRPr lang="en-US"/>
          </a:p>
        </p:txBody>
      </p:sp>
    </p:spTree>
    <p:extLst>
      <p:ext uri="{BB962C8B-B14F-4D97-AF65-F5344CB8AC3E}">
        <p14:creationId xmlns:p14="http://schemas.microsoft.com/office/powerpoint/2010/main" val="895194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F9CDE-E649-3F20-6616-6F3E75ED50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BB4B79-067A-11E3-566B-8DBCE31905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3B5CA0-A47B-EBBF-B901-B16AD4F484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C82D4E7-A34A-8127-9A21-795C27E3517E}"/>
              </a:ext>
            </a:extLst>
          </p:cNvPr>
          <p:cNvSpPr>
            <a:spLocks noGrp="1"/>
          </p:cNvSpPr>
          <p:nvPr>
            <p:ph type="sldNum" sz="quarter" idx="5"/>
          </p:nvPr>
        </p:nvSpPr>
        <p:spPr/>
        <p:txBody>
          <a:bodyPr/>
          <a:lstStyle/>
          <a:p>
            <a:fld id="{37D522D9-3754-4078-815E-652D12FD5970}" type="slidenum">
              <a:t>10</a:t>
            </a:fld>
            <a:endParaRPr lang="en-US"/>
          </a:p>
        </p:txBody>
      </p:sp>
    </p:spTree>
    <p:extLst>
      <p:ext uri="{BB962C8B-B14F-4D97-AF65-F5344CB8AC3E}">
        <p14:creationId xmlns:p14="http://schemas.microsoft.com/office/powerpoint/2010/main" val="226862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Foliennummernplatzhalter 3">
            <a:extLst>
              <a:ext uri="{FF2B5EF4-FFF2-40B4-BE49-F238E27FC236}">
                <a16:creationId xmlns:a16="http://schemas.microsoft.com/office/drawing/2014/main" id="{08A8AC87-F88C-4E0B-B559-D8BC4DF3EC0F}"/>
              </a:ext>
            </a:extLst>
          </p:cNvPr>
          <p:cNvSpPr>
            <a:spLocks noGrp="1"/>
          </p:cNvSpPr>
          <p:nvPr>
            <p:ph type="sldNum" sz="quarter" idx="4"/>
          </p:nvPr>
        </p:nvSpPr>
        <p:spPr>
          <a:xfrm>
            <a:off x="0" y="6597352"/>
            <a:ext cx="2532185" cy="260648"/>
          </a:xfrm>
          <a:prstGeom prst="rect">
            <a:avLst/>
          </a:prstGeom>
        </p:spPr>
        <p:txBody>
          <a:bodyPr/>
          <a:lstStyle>
            <a:lvl1pPr>
              <a:defRPr>
                <a:latin typeface="Arial" panose="020B0604020202020204" pitchFamily="34" charset="0"/>
                <a:cs typeface="Arial" panose="020B0604020202020204" pitchFamily="34" charset="0"/>
              </a:defRPr>
            </a:lvl1pPr>
          </a:lstStyle>
          <a:p>
            <a:pPr>
              <a:defRPr/>
            </a:pPr>
            <a:r>
              <a:rPr lang="de-CH" altLang="en-US">
                <a:solidFill>
                  <a:prstClr val="black"/>
                </a:solidFill>
                <a:ea typeface="ＭＳ Ｐゴシック" pitchFamily="34" charset="-128"/>
              </a:rPr>
              <a:t>Page </a:t>
            </a:r>
            <a:fld id="{4EC43D38-65D7-4C18-9C30-F3D44BF3D2CF}" type="slidenum">
              <a:rPr lang="de-CH" altLang="en-US" smtClean="0">
                <a:solidFill>
                  <a:prstClr val="black"/>
                </a:solidFill>
                <a:ea typeface="ＭＳ Ｐゴシック" pitchFamily="34" charset="-128"/>
              </a:rPr>
              <a:pPr>
                <a:defRPr/>
              </a:pPr>
              <a:t>‹Nr.›</a:t>
            </a:fld>
            <a:endParaRPr lang="de-CH" altLang="en-US">
              <a:solidFill>
                <a:prstClr val="black"/>
              </a:solidFill>
              <a:ea typeface="ＭＳ Ｐゴシック" pitchFamily="34" charset="-128"/>
            </a:endParaRPr>
          </a:p>
        </p:txBody>
      </p:sp>
      <p:sp>
        <p:nvSpPr>
          <p:cNvPr id="10" name="Fußzeilenplatzhalter 4">
            <a:extLst>
              <a:ext uri="{FF2B5EF4-FFF2-40B4-BE49-F238E27FC236}">
                <a16:creationId xmlns:a16="http://schemas.microsoft.com/office/drawing/2014/main" id="{1BCDDB71-3F9E-4536-838E-F43F5CE6E71D}"/>
              </a:ext>
            </a:extLst>
          </p:cNvPr>
          <p:cNvSpPr>
            <a:spLocks noGrp="1"/>
          </p:cNvSpPr>
          <p:nvPr>
            <p:ph type="ftr" sz="quarter" idx="3"/>
          </p:nvPr>
        </p:nvSpPr>
        <p:spPr>
          <a:xfrm>
            <a:off x="7039892" y="6597352"/>
            <a:ext cx="5158154" cy="260648"/>
          </a:xfrm>
          <a:prstGeom prst="rect">
            <a:avLst/>
          </a:prstGeom>
        </p:spPr>
        <p:txBody>
          <a:bodyPr/>
          <a:lstStyle>
            <a:lvl1pPr algn="r">
              <a:defRPr>
                <a:latin typeface="Arial" panose="020B0604020202020204" pitchFamily="34" charset="0"/>
                <a:cs typeface="Arial" panose="020B0604020202020204" pitchFamily="34" charset="0"/>
              </a:defRPr>
            </a:lvl1pPr>
          </a:lstStyle>
          <a:p>
            <a:pPr>
              <a:defRPr/>
            </a:pPr>
            <a:r>
              <a:rPr lang="de-CH" altLang="en-US">
                <a:solidFill>
                  <a:prstClr val="black"/>
                </a:solidFill>
                <a:ea typeface="ＭＳ Ｐゴシック" pitchFamily="34" charset="-128"/>
              </a:rPr>
              <a:t>https://esu-services.ch</a:t>
            </a:r>
          </a:p>
        </p:txBody>
      </p:sp>
    </p:spTree>
    <p:extLst>
      <p:ext uri="{BB962C8B-B14F-4D97-AF65-F5344CB8AC3E}">
        <p14:creationId xmlns:p14="http://schemas.microsoft.com/office/powerpoint/2010/main" val="614064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247" y="4406901"/>
            <a:ext cx="10363200" cy="707886"/>
          </a:xfrm>
        </p:spPr>
        <p:txBody>
          <a:bodyPr anchor="t"/>
          <a:lstStyle>
            <a:lvl1pPr algn="l">
              <a:defRPr sz="4000" b="1" cap="all"/>
            </a:lvl1pPr>
          </a:lstStyle>
          <a:p>
            <a:r>
              <a:rPr lang="de-DE"/>
              <a:t>Mastertitelformat bearbeiten</a:t>
            </a:r>
          </a:p>
        </p:txBody>
      </p:sp>
      <p:sp>
        <p:nvSpPr>
          <p:cNvPr id="3" name="Textplatzhalter 2"/>
          <p:cNvSpPr>
            <a:spLocks noGrp="1"/>
          </p:cNvSpPr>
          <p:nvPr>
            <p:ph type="body" idx="1"/>
          </p:nvPr>
        </p:nvSpPr>
        <p:spPr>
          <a:xfrm>
            <a:off x="963247"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Mastertextformat bearbeiten</a:t>
            </a:r>
          </a:p>
        </p:txBody>
      </p:sp>
      <p:sp>
        <p:nvSpPr>
          <p:cNvPr id="9" name="Foliennummernplatzhalter 3">
            <a:extLst>
              <a:ext uri="{FF2B5EF4-FFF2-40B4-BE49-F238E27FC236}">
                <a16:creationId xmlns:a16="http://schemas.microsoft.com/office/drawing/2014/main" id="{8527C786-1AED-48AE-A3F7-D570ED42D4DB}"/>
              </a:ext>
            </a:extLst>
          </p:cNvPr>
          <p:cNvSpPr>
            <a:spLocks noGrp="1"/>
          </p:cNvSpPr>
          <p:nvPr>
            <p:ph type="sldNum" sz="quarter" idx="4"/>
          </p:nvPr>
        </p:nvSpPr>
        <p:spPr>
          <a:xfrm>
            <a:off x="0" y="6597352"/>
            <a:ext cx="2532185" cy="260648"/>
          </a:xfrm>
          <a:prstGeom prst="rect">
            <a:avLst/>
          </a:prstGeom>
        </p:spPr>
        <p:txBody>
          <a:bodyPr/>
          <a:lstStyle>
            <a:lvl1pPr>
              <a:defRPr>
                <a:latin typeface="Arial" panose="020B0604020202020204" pitchFamily="34" charset="0"/>
                <a:cs typeface="Arial" panose="020B0604020202020204" pitchFamily="34" charset="0"/>
              </a:defRPr>
            </a:lvl1pPr>
          </a:lstStyle>
          <a:p>
            <a:pPr>
              <a:defRPr/>
            </a:pPr>
            <a:r>
              <a:rPr lang="de-CH" altLang="en-US">
                <a:solidFill>
                  <a:prstClr val="black"/>
                </a:solidFill>
                <a:ea typeface="ＭＳ Ｐゴシック" pitchFamily="34" charset="-128"/>
              </a:rPr>
              <a:t>Seite </a:t>
            </a:r>
            <a:fld id="{F7C15190-8442-40DE-939E-15010120E1B3}" type="slidenum">
              <a:rPr lang="de-CH" altLang="en-US" smtClean="0">
                <a:solidFill>
                  <a:prstClr val="black"/>
                </a:solidFill>
                <a:ea typeface="ＭＳ Ｐゴシック" pitchFamily="34" charset="-128"/>
              </a:rPr>
              <a:pPr>
                <a:defRPr/>
              </a:pPr>
              <a:t>‹Nr.›</a:t>
            </a:fld>
            <a:endParaRPr lang="de-CH" altLang="en-US">
              <a:solidFill>
                <a:prstClr val="black"/>
              </a:solidFill>
              <a:ea typeface="ＭＳ Ｐゴシック" pitchFamily="34" charset="-128"/>
            </a:endParaRPr>
          </a:p>
        </p:txBody>
      </p:sp>
      <p:sp>
        <p:nvSpPr>
          <p:cNvPr id="10" name="Fußzeilenplatzhalter 4">
            <a:extLst>
              <a:ext uri="{FF2B5EF4-FFF2-40B4-BE49-F238E27FC236}">
                <a16:creationId xmlns:a16="http://schemas.microsoft.com/office/drawing/2014/main" id="{F1AD7CAC-7DC8-4997-B7EF-AE86FF7AE891}"/>
              </a:ext>
            </a:extLst>
          </p:cNvPr>
          <p:cNvSpPr>
            <a:spLocks noGrp="1"/>
          </p:cNvSpPr>
          <p:nvPr>
            <p:ph type="ftr" sz="quarter" idx="3"/>
          </p:nvPr>
        </p:nvSpPr>
        <p:spPr>
          <a:xfrm>
            <a:off x="7039892" y="6597352"/>
            <a:ext cx="5158154" cy="260648"/>
          </a:xfrm>
          <a:prstGeom prst="rect">
            <a:avLst/>
          </a:prstGeom>
        </p:spPr>
        <p:txBody>
          <a:bodyPr/>
          <a:lstStyle>
            <a:lvl1pPr algn="r">
              <a:defRPr>
                <a:latin typeface="Arial" panose="020B0604020202020204" pitchFamily="34" charset="0"/>
                <a:cs typeface="Arial" panose="020B0604020202020204" pitchFamily="34" charset="0"/>
              </a:defRPr>
            </a:lvl1pPr>
          </a:lstStyle>
          <a:p>
            <a:pPr>
              <a:defRPr/>
            </a:pPr>
            <a:r>
              <a:rPr lang="de-CH" altLang="en-US">
                <a:solidFill>
                  <a:prstClr val="black"/>
                </a:solidFill>
                <a:ea typeface="ＭＳ Ｐゴシック" pitchFamily="34" charset="-128"/>
              </a:rPr>
              <a:t>https://esu-services.ch</a:t>
            </a:r>
          </a:p>
        </p:txBody>
      </p:sp>
    </p:spTree>
    <p:extLst>
      <p:ext uri="{BB962C8B-B14F-4D97-AF65-F5344CB8AC3E}">
        <p14:creationId xmlns:p14="http://schemas.microsoft.com/office/powerpoint/2010/main" val="1605248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7" name="Foliennummernplatzhalter 3">
            <a:extLst>
              <a:ext uri="{FF2B5EF4-FFF2-40B4-BE49-F238E27FC236}">
                <a16:creationId xmlns:a16="http://schemas.microsoft.com/office/drawing/2014/main" id="{967E0399-C45B-4B2B-8FF4-AAD8FBBBE963}"/>
              </a:ext>
            </a:extLst>
          </p:cNvPr>
          <p:cNvSpPr>
            <a:spLocks noGrp="1"/>
          </p:cNvSpPr>
          <p:nvPr>
            <p:ph type="sldNum" sz="quarter" idx="4"/>
          </p:nvPr>
        </p:nvSpPr>
        <p:spPr>
          <a:xfrm>
            <a:off x="0" y="6597352"/>
            <a:ext cx="2532185" cy="260648"/>
          </a:xfrm>
          <a:prstGeom prst="rect">
            <a:avLst/>
          </a:prstGeom>
        </p:spPr>
        <p:txBody>
          <a:bodyPr/>
          <a:lstStyle>
            <a:lvl1pPr>
              <a:defRPr>
                <a:latin typeface="Arial" panose="020B0604020202020204" pitchFamily="34" charset="0"/>
                <a:cs typeface="Arial" panose="020B0604020202020204" pitchFamily="34" charset="0"/>
              </a:defRPr>
            </a:lvl1pPr>
          </a:lstStyle>
          <a:p>
            <a:pPr>
              <a:defRPr/>
            </a:pPr>
            <a:r>
              <a:rPr lang="de-CH" altLang="en-US">
                <a:solidFill>
                  <a:prstClr val="black"/>
                </a:solidFill>
                <a:ea typeface="ＭＳ Ｐゴシック" pitchFamily="34" charset="-128"/>
              </a:rPr>
              <a:t>Seite </a:t>
            </a:r>
            <a:fld id="{D3279AB1-D775-4687-A6D6-FEAE1CE6B70E}" type="slidenum">
              <a:rPr lang="de-CH" altLang="en-US" smtClean="0">
                <a:solidFill>
                  <a:prstClr val="black"/>
                </a:solidFill>
                <a:ea typeface="ＭＳ Ｐゴシック" pitchFamily="34" charset="-128"/>
              </a:rPr>
              <a:pPr>
                <a:defRPr/>
              </a:pPr>
              <a:t>‹Nr.›</a:t>
            </a:fld>
            <a:endParaRPr lang="de-CH" altLang="en-US">
              <a:solidFill>
                <a:prstClr val="black"/>
              </a:solidFill>
              <a:ea typeface="ＭＳ Ｐゴシック" pitchFamily="34" charset="-128"/>
            </a:endParaRPr>
          </a:p>
        </p:txBody>
      </p:sp>
      <p:sp>
        <p:nvSpPr>
          <p:cNvPr id="8" name="Fußzeilenplatzhalter 4">
            <a:extLst>
              <a:ext uri="{FF2B5EF4-FFF2-40B4-BE49-F238E27FC236}">
                <a16:creationId xmlns:a16="http://schemas.microsoft.com/office/drawing/2014/main" id="{82CE76EF-8FF6-4A64-8215-42723DF4D2F2}"/>
              </a:ext>
            </a:extLst>
          </p:cNvPr>
          <p:cNvSpPr>
            <a:spLocks noGrp="1"/>
          </p:cNvSpPr>
          <p:nvPr>
            <p:ph type="ftr" sz="quarter" idx="3"/>
          </p:nvPr>
        </p:nvSpPr>
        <p:spPr>
          <a:xfrm>
            <a:off x="7039892" y="6597352"/>
            <a:ext cx="5158154" cy="260648"/>
          </a:xfrm>
          <a:prstGeom prst="rect">
            <a:avLst/>
          </a:prstGeom>
        </p:spPr>
        <p:txBody>
          <a:bodyPr/>
          <a:lstStyle>
            <a:lvl1pPr algn="r">
              <a:defRPr>
                <a:latin typeface="Arial" panose="020B0604020202020204" pitchFamily="34" charset="0"/>
                <a:cs typeface="Arial" panose="020B0604020202020204" pitchFamily="34" charset="0"/>
              </a:defRPr>
            </a:lvl1pPr>
          </a:lstStyle>
          <a:p>
            <a:pPr>
              <a:defRPr/>
            </a:pPr>
            <a:r>
              <a:rPr lang="de-CH" altLang="en-US">
                <a:solidFill>
                  <a:prstClr val="black"/>
                </a:solidFill>
                <a:ea typeface="ＭＳ Ｐゴシック" pitchFamily="34" charset="-128"/>
              </a:rPr>
              <a:t>https://esu-services.ch</a:t>
            </a:r>
          </a:p>
        </p:txBody>
      </p:sp>
    </p:spTree>
    <p:extLst>
      <p:ext uri="{BB962C8B-B14F-4D97-AF65-F5344CB8AC3E}">
        <p14:creationId xmlns:p14="http://schemas.microsoft.com/office/powerpoint/2010/main" val="3129543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elfolie">
    <p:spTree>
      <p:nvGrpSpPr>
        <p:cNvPr id="1" name=""/>
        <p:cNvGrpSpPr/>
        <p:nvPr/>
      </p:nvGrpSpPr>
      <p:grpSpPr>
        <a:xfrm>
          <a:off x="0" y="0"/>
          <a:ext cx="0" cy="0"/>
          <a:chOff x="0" y="0"/>
          <a:chExt cx="0" cy="0"/>
        </a:xfrm>
      </p:grpSpPr>
      <p:sp>
        <p:nvSpPr>
          <p:cNvPr id="711682" name="Rectangle 2"/>
          <p:cNvSpPr>
            <a:spLocks noGrp="1" noChangeArrowheads="1"/>
          </p:cNvSpPr>
          <p:nvPr>
            <p:ph type="ctrTitle"/>
          </p:nvPr>
        </p:nvSpPr>
        <p:spPr>
          <a:xfrm>
            <a:off x="844061" y="653147"/>
            <a:ext cx="10316308" cy="646331"/>
          </a:xfrm>
          <a:noFill/>
          <a:extLst>
            <a:ext uri="{909E8E84-426E-40DD-AFC4-6F175D3DCCD1}">
              <a14:hiddenFill xmlns:a14="http://schemas.microsoft.com/office/drawing/2010/main">
                <a:solidFill>
                  <a:srgbClr val="FFFFFF"/>
                </a:solidFill>
              </a14:hiddenFill>
            </a:ext>
          </a:extLst>
        </p:spPr>
        <p:txBody>
          <a:bodyPr/>
          <a:lstStyle>
            <a:lvl1pPr>
              <a:defRPr>
                <a:cs typeface="Times New Roman" pitchFamily="18" charset="0"/>
              </a:defRPr>
            </a:lvl1pPr>
          </a:lstStyle>
          <a:p>
            <a:pPr lvl="0"/>
            <a:r>
              <a:rPr lang="de-DE" altLang="en-US" noProof="0"/>
              <a:t>Mastertitelformat bearbeiten</a:t>
            </a:r>
            <a:endParaRPr lang="en-GB" altLang="en-US" noProof="0"/>
          </a:p>
        </p:txBody>
      </p:sp>
    </p:spTree>
    <p:extLst>
      <p:ext uri="{BB962C8B-B14F-4D97-AF65-F5344CB8AC3E}">
        <p14:creationId xmlns:p14="http://schemas.microsoft.com/office/powerpoint/2010/main" val="2417206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542273"/>
            <a:ext cx="10363200" cy="646331"/>
          </a:xfrm>
        </p:spPr>
        <p:txBody>
          <a:bodyPr/>
          <a:lstStyle/>
          <a:p>
            <a:r>
              <a:rPr lang="de-DE"/>
              <a:t>Titelmasterformat durch Klicken bearbeiten</a:t>
            </a:r>
            <a:endParaRPr lang="en-GB"/>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en-GB"/>
          </a:p>
        </p:txBody>
      </p:sp>
      <p:sp>
        <p:nvSpPr>
          <p:cNvPr id="4" name="Fußzeilenplatzhalter 3"/>
          <p:cNvSpPr>
            <a:spLocks noGrp="1"/>
          </p:cNvSpPr>
          <p:nvPr>
            <p:ph type="ftr" sz="quarter" idx="10"/>
          </p:nvPr>
        </p:nvSpPr>
        <p:spPr/>
        <p:txBody>
          <a:bodyPr/>
          <a:lstStyle>
            <a:lvl1pPr>
              <a:defRPr/>
            </a:lvl1pPr>
          </a:lstStyle>
          <a:p>
            <a:r>
              <a:rPr lang="de-CH"/>
              <a:t>https://esu-services.ch</a:t>
            </a:r>
          </a:p>
        </p:txBody>
      </p:sp>
      <p:sp>
        <p:nvSpPr>
          <p:cNvPr id="5" name="Foliennummernplatzhalter 4"/>
          <p:cNvSpPr>
            <a:spLocks noGrp="1"/>
          </p:cNvSpPr>
          <p:nvPr>
            <p:ph type="sldNum" sz="quarter" idx="11"/>
          </p:nvPr>
        </p:nvSpPr>
        <p:spPr/>
        <p:txBody>
          <a:bodyPr/>
          <a:lstStyle>
            <a:lvl1pPr>
              <a:defRPr/>
            </a:lvl1pPr>
          </a:lstStyle>
          <a:p>
            <a:r>
              <a:rPr lang="de-CH"/>
              <a:t>Page </a:t>
            </a:r>
            <a:fld id="{C76EC348-1952-4C7A-9E0A-C976C3BF840E}" type="slidenum">
              <a:rPr lang="de-CH"/>
              <a:pPr/>
              <a:t>‹Nr.›</a:t>
            </a:fld>
            <a:endParaRPr lang="de-CH"/>
          </a:p>
        </p:txBody>
      </p:sp>
    </p:spTree>
    <p:extLst>
      <p:ext uri="{BB962C8B-B14F-4D97-AF65-F5344CB8AC3E}">
        <p14:creationId xmlns:p14="http://schemas.microsoft.com/office/powerpoint/2010/main" val="1855257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OverObj">
  <p:cSld name="Titel und Text über Inhalt">
    <p:spTree>
      <p:nvGrpSpPr>
        <p:cNvPr id="1" name=""/>
        <p:cNvGrpSpPr/>
        <p:nvPr/>
      </p:nvGrpSpPr>
      <p:grpSpPr>
        <a:xfrm>
          <a:off x="0" y="0"/>
          <a:ext cx="0" cy="0"/>
          <a:chOff x="0" y="0"/>
          <a:chExt cx="0" cy="0"/>
        </a:xfrm>
      </p:grpSpPr>
      <p:sp>
        <p:nvSpPr>
          <p:cNvPr id="2" name="Titel 1"/>
          <p:cNvSpPr>
            <a:spLocks noGrp="1"/>
          </p:cNvSpPr>
          <p:nvPr>
            <p:ph type="title"/>
          </p:nvPr>
        </p:nvSpPr>
        <p:spPr>
          <a:xfrm>
            <a:off x="0" y="847725"/>
            <a:ext cx="12192000" cy="641350"/>
          </a:xfrm>
        </p:spPr>
        <p:txBody>
          <a:bodyPr/>
          <a:lstStyle/>
          <a:p>
            <a:r>
              <a:rPr lang="de-DE"/>
              <a:t>Titelmasterformat durch Klicken bearbeiten</a:t>
            </a:r>
            <a:endParaRPr lang="en-GB"/>
          </a:p>
        </p:txBody>
      </p:sp>
      <p:sp>
        <p:nvSpPr>
          <p:cNvPr id="3" name="Textplatzhalter 2"/>
          <p:cNvSpPr>
            <a:spLocks noGrp="1"/>
          </p:cNvSpPr>
          <p:nvPr>
            <p:ph type="body" sz="half" idx="1"/>
          </p:nvPr>
        </p:nvSpPr>
        <p:spPr>
          <a:xfrm>
            <a:off x="914400" y="1981200"/>
            <a:ext cx="10363200" cy="20955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p:cNvSpPr>
            <a:spLocks noGrp="1"/>
          </p:cNvSpPr>
          <p:nvPr>
            <p:ph sz="half" idx="2"/>
          </p:nvPr>
        </p:nvSpPr>
        <p:spPr>
          <a:xfrm>
            <a:off x="914400" y="4229100"/>
            <a:ext cx="10363200" cy="20955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Fußzeilenplatzhalter 4"/>
          <p:cNvSpPr>
            <a:spLocks noGrp="1"/>
          </p:cNvSpPr>
          <p:nvPr>
            <p:ph type="ftr" sz="quarter" idx="10"/>
          </p:nvPr>
        </p:nvSpPr>
        <p:spPr>
          <a:xfrm>
            <a:off x="8440615" y="6400800"/>
            <a:ext cx="3751385" cy="457200"/>
          </a:xfrm>
        </p:spPr>
        <p:txBody>
          <a:bodyPr/>
          <a:lstStyle>
            <a:lvl1pPr>
              <a:defRPr/>
            </a:lvl1pPr>
          </a:lstStyle>
          <a:p>
            <a:r>
              <a:rPr lang="de-CH"/>
              <a:t>https://esu-services.ch</a:t>
            </a:r>
          </a:p>
        </p:txBody>
      </p:sp>
      <p:sp>
        <p:nvSpPr>
          <p:cNvPr id="6" name="Foliennummernplatzhalter 5"/>
          <p:cNvSpPr>
            <a:spLocks noGrp="1"/>
          </p:cNvSpPr>
          <p:nvPr>
            <p:ph type="sldNum" sz="quarter" idx="11"/>
          </p:nvPr>
        </p:nvSpPr>
        <p:spPr>
          <a:xfrm>
            <a:off x="0" y="6400800"/>
            <a:ext cx="2532185" cy="457200"/>
          </a:xfrm>
        </p:spPr>
        <p:txBody>
          <a:bodyPr/>
          <a:lstStyle>
            <a:lvl1pPr>
              <a:defRPr/>
            </a:lvl1pPr>
          </a:lstStyle>
          <a:p>
            <a:r>
              <a:rPr lang="de-CH"/>
              <a:t>Page </a:t>
            </a:r>
            <a:fld id="{DD358A46-63F9-4029-A754-4F20554B226F}" type="slidenum">
              <a:rPr lang="de-CH"/>
              <a:pPr/>
              <a:t>‹Nr.›</a:t>
            </a:fld>
            <a:endParaRPr lang="de-CH"/>
          </a:p>
        </p:txBody>
      </p:sp>
    </p:spTree>
    <p:extLst>
      <p:ext uri="{BB962C8B-B14F-4D97-AF65-F5344CB8AC3E}">
        <p14:creationId xmlns:p14="http://schemas.microsoft.com/office/powerpoint/2010/main" val="2497104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Inhalt mit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2F8F5F-F725-721E-5B46-E1360B4CF571}"/>
              </a:ext>
            </a:extLst>
          </p:cNvPr>
          <p:cNvSpPr>
            <a:spLocks noGrp="1"/>
          </p:cNvSpPr>
          <p:nvPr>
            <p:ph type="title"/>
          </p:nvPr>
        </p:nvSpPr>
        <p:spPr>
          <a:xfrm>
            <a:off x="5124091" y="354723"/>
            <a:ext cx="6541852" cy="1166961"/>
          </a:xfrm>
        </p:spPr>
        <p:txBody>
          <a:bodyPr rtlCol="0" anchor="b">
            <a:normAutofit/>
          </a:bodyPr>
          <a:lstStyle>
            <a:lvl1pPr>
              <a:defRPr sz="2900"/>
            </a:lvl1pPr>
          </a:lstStyle>
          <a:p>
            <a:pPr rtl="0"/>
            <a:r>
              <a:rPr lang="de"/>
              <a:t>Titelmasterformat durch Klicken bearbeiten</a:t>
            </a:r>
            <a:endParaRPr lang="en-US"/>
          </a:p>
        </p:txBody>
      </p:sp>
      <p:sp>
        <p:nvSpPr>
          <p:cNvPr id="13" name="Bildplatzhalter 9">
            <a:extLst>
              <a:ext uri="{FF2B5EF4-FFF2-40B4-BE49-F238E27FC236}">
                <a16:creationId xmlns:a16="http://schemas.microsoft.com/office/drawing/2014/main" id="{97FDA96D-AA5A-6D0C-6AE7-4FCE06AA3EE8}"/>
              </a:ext>
            </a:extLst>
          </p:cNvPr>
          <p:cNvSpPr>
            <a:spLocks noGrp="1"/>
          </p:cNvSpPr>
          <p:nvPr>
            <p:ph type="pic" sz="quarter" idx="15" hasCustomPrompt="1"/>
          </p:nvPr>
        </p:nvSpPr>
        <p:spPr>
          <a:xfrm>
            <a:off x="1" y="0"/>
            <a:ext cx="4341253" cy="6858000"/>
          </a:xfrm>
          <a:custGeom>
            <a:avLst/>
            <a:gdLst>
              <a:gd name="connsiteX0" fmla="*/ 0 w 4341253"/>
              <a:gd name="connsiteY0" fmla="*/ 0 h 6858000"/>
              <a:gd name="connsiteX1" fmla="*/ 4052798 w 4341253"/>
              <a:gd name="connsiteY1" fmla="*/ 0 h 6858000"/>
              <a:gd name="connsiteX2" fmla="*/ 4052798 w 4341253"/>
              <a:gd name="connsiteY2" fmla="*/ 338 h 6858000"/>
              <a:gd name="connsiteX3" fmla="*/ 4256003 w 4341253"/>
              <a:gd name="connsiteY3" fmla="*/ 2 h 6858000"/>
              <a:gd name="connsiteX4" fmla="*/ 4339584 w 4341253"/>
              <a:gd name="connsiteY4" fmla="*/ 6037381 h 6858000"/>
              <a:gd name="connsiteX5" fmla="*/ 4325193 w 4341253"/>
              <a:gd name="connsiteY5" fmla="*/ 6858000 h 6858000"/>
              <a:gd name="connsiteX6" fmla="*/ 0 w 434125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1253" h="6858000">
                <a:moveTo>
                  <a:pt x="0" y="0"/>
                </a:moveTo>
                <a:lnTo>
                  <a:pt x="4052798" y="0"/>
                </a:lnTo>
                <a:lnTo>
                  <a:pt x="4052798" y="338"/>
                </a:lnTo>
                <a:lnTo>
                  <a:pt x="4256003" y="2"/>
                </a:lnTo>
                <a:cubicBezTo>
                  <a:pt x="4254971" y="1994413"/>
                  <a:pt x="4355290" y="4089505"/>
                  <a:pt x="4339584" y="6037381"/>
                </a:cubicBezTo>
                <a:lnTo>
                  <a:pt x="4325193" y="6858000"/>
                </a:lnTo>
                <a:lnTo>
                  <a:pt x="0" y="6858000"/>
                </a:lnTo>
                <a:close/>
              </a:path>
            </a:pathLst>
          </a:custGeom>
          <a:blipFill>
            <a:blip r:embed="rId2">
              <a:alphaModFix amt="80000"/>
            </a:blip>
            <a:stretch>
              <a:fillRect/>
            </a:stretch>
          </a:blipFill>
        </p:spPr>
        <p:txBody>
          <a:bodyPr wrap="square" rtlCol="0">
            <a:noAutofit/>
          </a:bodyPr>
          <a:lstStyle>
            <a:lvl1pPr marL="0" indent="0">
              <a:buNone/>
              <a:defRPr/>
            </a:lvl1pPr>
          </a:lstStyle>
          <a:p>
            <a:pPr rtl="0"/>
            <a:r>
              <a:rPr lang="de"/>
              <a:t> </a:t>
            </a:r>
          </a:p>
        </p:txBody>
      </p:sp>
      <p:sp>
        <p:nvSpPr>
          <p:cNvPr id="8" name="Inhaltsplatzhalter 7">
            <a:extLst>
              <a:ext uri="{FF2B5EF4-FFF2-40B4-BE49-F238E27FC236}">
                <a16:creationId xmlns:a16="http://schemas.microsoft.com/office/drawing/2014/main" id="{F87E86C6-79F4-0A7E-BAEF-C8BA637F72D5}"/>
              </a:ext>
            </a:extLst>
          </p:cNvPr>
          <p:cNvSpPr>
            <a:spLocks noGrp="1"/>
          </p:cNvSpPr>
          <p:nvPr>
            <p:ph sz="quarter" idx="14"/>
          </p:nvPr>
        </p:nvSpPr>
        <p:spPr>
          <a:xfrm>
            <a:off x="5124450" y="1701800"/>
            <a:ext cx="6542088" cy="4557713"/>
          </a:xfrm>
        </p:spPr>
        <p:txBody>
          <a:bodyPr rtlCol="0"/>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a:p>
        </p:txBody>
      </p:sp>
      <p:sp>
        <p:nvSpPr>
          <p:cNvPr id="6" name="Fußzeilenplatzhalter 5">
            <a:extLst>
              <a:ext uri="{FF2B5EF4-FFF2-40B4-BE49-F238E27FC236}">
                <a16:creationId xmlns:a16="http://schemas.microsoft.com/office/drawing/2014/main" id="{CC83BD3C-E7F2-F981-9099-94A5BC49E9FC}"/>
              </a:ext>
            </a:extLst>
          </p:cNvPr>
          <p:cNvSpPr>
            <a:spLocks noGrp="1"/>
          </p:cNvSpPr>
          <p:nvPr>
            <p:ph type="ftr" sz="quarter" idx="11"/>
          </p:nvPr>
        </p:nvSpPr>
        <p:spPr>
          <a:xfrm>
            <a:off x="5124091" y="6356350"/>
            <a:ext cx="4516998" cy="365125"/>
          </a:xfrm>
        </p:spPr>
        <p:txBody>
          <a:bodyPr rtlCol="0"/>
          <a:lstStyle/>
          <a:p>
            <a:pPr rtl="0"/>
            <a:r>
              <a:rPr lang="de"/>
              <a:t>Beispiel für einen Fußzeilentext</a:t>
            </a:r>
          </a:p>
        </p:txBody>
      </p:sp>
      <p:sp>
        <p:nvSpPr>
          <p:cNvPr id="5" name="Datumsplatzhalter 4">
            <a:extLst>
              <a:ext uri="{FF2B5EF4-FFF2-40B4-BE49-F238E27FC236}">
                <a16:creationId xmlns:a16="http://schemas.microsoft.com/office/drawing/2014/main" id="{60D7150F-25C5-543B-51EF-0B3751A2E3B7}"/>
              </a:ext>
            </a:extLst>
          </p:cNvPr>
          <p:cNvSpPr>
            <a:spLocks noGrp="1"/>
          </p:cNvSpPr>
          <p:nvPr>
            <p:ph type="dt" sz="half" idx="10"/>
          </p:nvPr>
        </p:nvSpPr>
        <p:spPr>
          <a:xfrm>
            <a:off x="9641089" y="6356350"/>
            <a:ext cx="1570250" cy="365125"/>
          </a:xfrm>
        </p:spPr>
        <p:txBody>
          <a:bodyPr rtlCol="0"/>
          <a:lstStyle/>
          <a:p>
            <a:pPr rtl="0"/>
            <a:r>
              <a:rPr lang="en-US"/>
              <a:t>11.08.2025</a:t>
            </a:r>
          </a:p>
        </p:txBody>
      </p:sp>
      <p:sp>
        <p:nvSpPr>
          <p:cNvPr id="7" name="Foliennummernplatzhalter 6">
            <a:extLst>
              <a:ext uri="{FF2B5EF4-FFF2-40B4-BE49-F238E27FC236}">
                <a16:creationId xmlns:a16="http://schemas.microsoft.com/office/drawing/2014/main" id="{8A3A058F-975A-29AF-48D8-79E444622756}"/>
              </a:ext>
            </a:extLst>
          </p:cNvPr>
          <p:cNvSpPr>
            <a:spLocks noGrp="1"/>
          </p:cNvSpPr>
          <p:nvPr>
            <p:ph type="sldNum" sz="quarter" idx="12"/>
          </p:nvPr>
        </p:nvSpPr>
        <p:spPr/>
        <p:txBody>
          <a:bodyPr rtlCol="0"/>
          <a:lstStyle/>
          <a:p>
            <a:pPr rtl="0"/>
            <a:fld id="{7604640D-0255-40E7-9767-A88F9D8B1142}" type="slidenum">
              <a:rPr lang="en-US" smtClean="0"/>
              <a:t>‹Nr.›</a:t>
            </a:fld>
            <a:endParaRPr lang="en-US"/>
          </a:p>
        </p:txBody>
      </p:sp>
    </p:spTree>
    <p:extLst>
      <p:ext uri="{BB962C8B-B14F-4D97-AF65-F5344CB8AC3E}">
        <p14:creationId xmlns:p14="http://schemas.microsoft.com/office/powerpoint/2010/main" val="3082746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847725"/>
            <a:ext cx="12192000" cy="641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GB" noProof="0" err="1"/>
              <a:t>Titel</a:t>
            </a:r>
            <a:endParaRPr lang="en-GB" noProof="0"/>
          </a:p>
        </p:txBody>
      </p:sp>
      <p:sp>
        <p:nvSpPr>
          <p:cNvPr id="1027" name="Rectangle 3"/>
          <p:cNvSpPr>
            <a:spLocks noGrp="1" noChangeArrowheads="1"/>
          </p:cNvSpPr>
          <p:nvPr>
            <p:ph type="body" idx="1"/>
          </p:nvPr>
        </p:nvSpPr>
        <p:spPr bwMode="auto">
          <a:xfrm>
            <a:off x="914400" y="1981200"/>
            <a:ext cx="10363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noProof="0" err="1"/>
              <a:t>Klicken</a:t>
            </a:r>
            <a:r>
              <a:rPr lang="en-GB" noProof="0"/>
              <a:t> </a:t>
            </a:r>
            <a:r>
              <a:rPr lang="en-GB" noProof="0" err="1"/>
              <a:t>Sie</a:t>
            </a:r>
            <a:r>
              <a:rPr lang="en-GB" noProof="0"/>
              <a:t>, um die </a:t>
            </a:r>
            <a:r>
              <a:rPr lang="en-GB" noProof="0" err="1"/>
              <a:t>Formate</a:t>
            </a:r>
            <a:r>
              <a:rPr lang="en-GB" noProof="0"/>
              <a:t> des </a:t>
            </a:r>
            <a:r>
              <a:rPr lang="en-GB" noProof="0" err="1"/>
              <a:t>Vorlagentextes</a:t>
            </a:r>
            <a:r>
              <a:rPr lang="en-GB" noProof="0"/>
              <a:t> </a:t>
            </a:r>
            <a:r>
              <a:rPr lang="en-GB" noProof="0" err="1"/>
              <a:t>zu</a:t>
            </a:r>
            <a:r>
              <a:rPr lang="en-GB" noProof="0"/>
              <a:t> </a:t>
            </a:r>
            <a:r>
              <a:rPr lang="en-GB" noProof="0" err="1"/>
              <a:t>bearbeiten</a:t>
            </a:r>
            <a:endParaRPr lang="en-GB" noProof="0"/>
          </a:p>
          <a:p>
            <a:pPr lvl="1"/>
            <a:r>
              <a:rPr lang="en-GB" noProof="0" err="1"/>
              <a:t>Zweite</a:t>
            </a:r>
            <a:r>
              <a:rPr lang="en-GB" noProof="0"/>
              <a:t> </a:t>
            </a:r>
            <a:r>
              <a:rPr lang="en-GB" noProof="0" err="1"/>
              <a:t>Ebene</a:t>
            </a:r>
            <a:endParaRPr lang="en-GB" noProof="0"/>
          </a:p>
          <a:p>
            <a:pPr lvl="2"/>
            <a:r>
              <a:rPr lang="en-GB" noProof="0" err="1"/>
              <a:t>Dritte</a:t>
            </a:r>
            <a:r>
              <a:rPr lang="en-GB" noProof="0"/>
              <a:t> </a:t>
            </a:r>
            <a:r>
              <a:rPr lang="en-GB" noProof="0" err="1"/>
              <a:t>Ebene</a:t>
            </a:r>
            <a:endParaRPr lang="en-GB" noProof="0"/>
          </a:p>
          <a:p>
            <a:pPr lvl="3"/>
            <a:r>
              <a:rPr lang="en-GB" noProof="0" err="1"/>
              <a:t>Vierte</a:t>
            </a:r>
            <a:r>
              <a:rPr lang="en-GB" noProof="0"/>
              <a:t> </a:t>
            </a:r>
            <a:r>
              <a:rPr lang="en-GB" noProof="0" err="1"/>
              <a:t>Ebene</a:t>
            </a:r>
            <a:endParaRPr lang="en-GB" noProof="0"/>
          </a:p>
          <a:p>
            <a:pPr lvl="4"/>
            <a:r>
              <a:rPr lang="en-GB" noProof="0" err="1"/>
              <a:t>Fünfte</a:t>
            </a:r>
            <a:r>
              <a:rPr lang="en-GB" noProof="0"/>
              <a:t> </a:t>
            </a:r>
            <a:r>
              <a:rPr lang="en-GB" noProof="0" err="1"/>
              <a:t>Ebene</a:t>
            </a:r>
            <a:endParaRPr lang="en-GB" noProof="0"/>
          </a:p>
        </p:txBody>
      </p:sp>
      <p:pic>
        <p:nvPicPr>
          <p:cNvPr id="1030" name="Picture 6" descr="logo_ppt Kopi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
            <a:ext cx="85725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liennummernplatzhalter 3">
            <a:extLst>
              <a:ext uri="{FF2B5EF4-FFF2-40B4-BE49-F238E27FC236}">
                <a16:creationId xmlns:a16="http://schemas.microsoft.com/office/drawing/2014/main" id="{CCA5CC7D-7225-467F-9ACB-F53EA0D4241F}"/>
              </a:ext>
            </a:extLst>
          </p:cNvPr>
          <p:cNvSpPr>
            <a:spLocks noGrp="1"/>
          </p:cNvSpPr>
          <p:nvPr>
            <p:ph type="sldNum" sz="quarter" idx="4"/>
          </p:nvPr>
        </p:nvSpPr>
        <p:spPr>
          <a:xfrm>
            <a:off x="0" y="6597352"/>
            <a:ext cx="2532185" cy="260648"/>
          </a:xfrm>
          <a:prstGeom prst="rect">
            <a:avLst/>
          </a:prstGeom>
        </p:spPr>
        <p:txBody>
          <a:bodyPr/>
          <a:lstStyle>
            <a:lvl1pPr algn="l">
              <a:defRPr sz="1400">
                <a:latin typeface="Arial" panose="020B0604020202020204" pitchFamily="34" charset="0"/>
                <a:cs typeface="Arial" panose="020B0604020202020204" pitchFamily="34" charset="0"/>
              </a:defRPr>
            </a:lvl1pPr>
          </a:lstStyle>
          <a:p>
            <a:pPr>
              <a:defRPr/>
            </a:pPr>
            <a:r>
              <a:rPr lang="de-CH" altLang="en-US">
                <a:solidFill>
                  <a:prstClr val="black"/>
                </a:solidFill>
                <a:ea typeface="ＭＳ Ｐゴシック" pitchFamily="34" charset="-128"/>
              </a:rPr>
              <a:t>Seite </a:t>
            </a:r>
            <a:fld id="{F7C15190-8442-40DE-939E-15010120E1B3}" type="slidenum">
              <a:rPr lang="de-CH" altLang="en-US" smtClean="0">
                <a:solidFill>
                  <a:prstClr val="black"/>
                </a:solidFill>
                <a:ea typeface="ＭＳ Ｐゴシック" pitchFamily="34" charset="-128"/>
              </a:rPr>
              <a:pPr>
                <a:defRPr/>
              </a:pPr>
              <a:t>‹Nr.›</a:t>
            </a:fld>
            <a:endParaRPr lang="de-CH" altLang="en-US">
              <a:solidFill>
                <a:prstClr val="black"/>
              </a:solidFill>
              <a:ea typeface="ＭＳ Ｐゴシック" pitchFamily="34" charset="-128"/>
            </a:endParaRPr>
          </a:p>
        </p:txBody>
      </p:sp>
      <p:sp>
        <p:nvSpPr>
          <p:cNvPr id="8" name="Fußzeilenplatzhalter 4">
            <a:extLst>
              <a:ext uri="{FF2B5EF4-FFF2-40B4-BE49-F238E27FC236}">
                <a16:creationId xmlns:a16="http://schemas.microsoft.com/office/drawing/2014/main" id="{7715FB92-34BA-4F98-A543-296A7F1EBF8A}"/>
              </a:ext>
            </a:extLst>
          </p:cNvPr>
          <p:cNvSpPr>
            <a:spLocks noGrp="1"/>
          </p:cNvSpPr>
          <p:nvPr>
            <p:ph type="ftr" sz="quarter" idx="3"/>
          </p:nvPr>
        </p:nvSpPr>
        <p:spPr>
          <a:xfrm>
            <a:off x="7033846" y="6597352"/>
            <a:ext cx="5158154" cy="260648"/>
          </a:xfrm>
          <a:prstGeom prst="rect">
            <a:avLst/>
          </a:prstGeom>
        </p:spPr>
        <p:txBody>
          <a:bodyPr/>
          <a:lstStyle>
            <a:lvl1pPr algn="r">
              <a:defRPr sz="1400">
                <a:latin typeface="Arial" panose="020B0604020202020204" pitchFamily="34" charset="0"/>
                <a:cs typeface="Arial" panose="020B0604020202020204" pitchFamily="34" charset="0"/>
              </a:defRPr>
            </a:lvl1pPr>
          </a:lstStyle>
          <a:p>
            <a:pPr>
              <a:defRPr/>
            </a:pPr>
            <a:r>
              <a:rPr lang="de-CH" altLang="en-US">
                <a:solidFill>
                  <a:prstClr val="black"/>
                </a:solidFill>
                <a:ea typeface="ＭＳ Ｐゴシック" pitchFamily="34" charset="-128"/>
              </a:rPr>
              <a:t>https://esu-services.ch</a:t>
            </a:r>
          </a:p>
        </p:txBody>
      </p:sp>
    </p:spTree>
    <p:extLst>
      <p:ext uri="{BB962C8B-B14F-4D97-AF65-F5344CB8AC3E}">
        <p14:creationId xmlns:p14="http://schemas.microsoft.com/office/powerpoint/2010/main" val="31314742"/>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Lst>
  <p:hf hdr="0" dt="0"/>
  <p:txStyles>
    <p:titleStyle>
      <a:lvl1pPr algn="ctr" rtl="0" eaLnBrk="1" fontAlgn="base" hangingPunct="1">
        <a:spcBef>
          <a:spcPct val="0"/>
        </a:spcBef>
        <a:spcAft>
          <a:spcPct val="0"/>
        </a:spcAft>
        <a:defRPr sz="3600">
          <a:solidFill>
            <a:srgbClr val="0000FF"/>
          </a:solidFill>
          <a:latin typeface="+mj-lt"/>
          <a:ea typeface="ＭＳ Ｐゴシック" pitchFamily="-112" charset="-128"/>
          <a:cs typeface="ＭＳ Ｐゴシック" pitchFamily="-112" charset="-128"/>
        </a:defRPr>
      </a:lvl1pPr>
      <a:lvl2pPr algn="ctr" rtl="0" eaLnBrk="1" fontAlgn="base" hangingPunct="1">
        <a:spcBef>
          <a:spcPct val="0"/>
        </a:spcBef>
        <a:spcAft>
          <a:spcPct val="0"/>
        </a:spcAft>
        <a:defRPr sz="3600">
          <a:solidFill>
            <a:srgbClr val="0000FF"/>
          </a:solidFill>
          <a:latin typeface="Trebuchet MS" pitchFamily="-112" charset="0"/>
          <a:ea typeface="ＭＳ Ｐゴシック" pitchFamily="-112" charset="-128"/>
          <a:cs typeface="ＭＳ Ｐゴシック" pitchFamily="-112" charset="-128"/>
        </a:defRPr>
      </a:lvl2pPr>
      <a:lvl3pPr algn="ctr" rtl="0" eaLnBrk="1" fontAlgn="base" hangingPunct="1">
        <a:spcBef>
          <a:spcPct val="0"/>
        </a:spcBef>
        <a:spcAft>
          <a:spcPct val="0"/>
        </a:spcAft>
        <a:defRPr sz="3600">
          <a:solidFill>
            <a:srgbClr val="0000FF"/>
          </a:solidFill>
          <a:latin typeface="Trebuchet MS" pitchFamily="-112" charset="0"/>
          <a:ea typeface="ＭＳ Ｐゴシック" pitchFamily="-112" charset="-128"/>
          <a:cs typeface="ＭＳ Ｐゴシック" pitchFamily="-112" charset="-128"/>
        </a:defRPr>
      </a:lvl3pPr>
      <a:lvl4pPr algn="ctr" rtl="0" eaLnBrk="1" fontAlgn="base" hangingPunct="1">
        <a:spcBef>
          <a:spcPct val="0"/>
        </a:spcBef>
        <a:spcAft>
          <a:spcPct val="0"/>
        </a:spcAft>
        <a:defRPr sz="3600">
          <a:solidFill>
            <a:srgbClr val="0000FF"/>
          </a:solidFill>
          <a:latin typeface="Trebuchet MS" pitchFamily="-112" charset="0"/>
          <a:ea typeface="ＭＳ Ｐゴシック" pitchFamily="-112" charset="-128"/>
          <a:cs typeface="ＭＳ Ｐゴシック" pitchFamily="-112" charset="-128"/>
        </a:defRPr>
      </a:lvl4pPr>
      <a:lvl5pPr algn="ctr" rtl="0" eaLnBrk="1" fontAlgn="base" hangingPunct="1">
        <a:spcBef>
          <a:spcPct val="0"/>
        </a:spcBef>
        <a:spcAft>
          <a:spcPct val="0"/>
        </a:spcAft>
        <a:defRPr sz="3600">
          <a:solidFill>
            <a:srgbClr val="0000FF"/>
          </a:solidFill>
          <a:latin typeface="Trebuchet MS" pitchFamily="-112" charset="0"/>
          <a:ea typeface="ＭＳ Ｐゴシック" pitchFamily="-112" charset="-128"/>
          <a:cs typeface="ＭＳ Ｐゴシック" pitchFamily="-112" charset="-128"/>
        </a:defRPr>
      </a:lvl5pPr>
      <a:lvl6pPr marL="457200" algn="ctr" rtl="0" eaLnBrk="1" fontAlgn="base" hangingPunct="1">
        <a:spcBef>
          <a:spcPct val="0"/>
        </a:spcBef>
        <a:spcAft>
          <a:spcPct val="0"/>
        </a:spcAft>
        <a:defRPr sz="3600">
          <a:solidFill>
            <a:srgbClr val="0000FF"/>
          </a:solidFill>
          <a:latin typeface="Trebuchet MS" pitchFamily="-112" charset="0"/>
        </a:defRPr>
      </a:lvl6pPr>
      <a:lvl7pPr marL="914400" algn="ctr" rtl="0" eaLnBrk="1" fontAlgn="base" hangingPunct="1">
        <a:spcBef>
          <a:spcPct val="0"/>
        </a:spcBef>
        <a:spcAft>
          <a:spcPct val="0"/>
        </a:spcAft>
        <a:defRPr sz="3600">
          <a:solidFill>
            <a:srgbClr val="0000FF"/>
          </a:solidFill>
          <a:latin typeface="Trebuchet MS" pitchFamily="-112" charset="0"/>
        </a:defRPr>
      </a:lvl7pPr>
      <a:lvl8pPr marL="1371600" algn="ctr" rtl="0" eaLnBrk="1" fontAlgn="base" hangingPunct="1">
        <a:spcBef>
          <a:spcPct val="0"/>
        </a:spcBef>
        <a:spcAft>
          <a:spcPct val="0"/>
        </a:spcAft>
        <a:defRPr sz="3600">
          <a:solidFill>
            <a:srgbClr val="0000FF"/>
          </a:solidFill>
          <a:latin typeface="Trebuchet MS" pitchFamily="-112" charset="0"/>
        </a:defRPr>
      </a:lvl8pPr>
      <a:lvl9pPr marL="1828800" algn="ctr" rtl="0" eaLnBrk="1" fontAlgn="base" hangingPunct="1">
        <a:spcBef>
          <a:spcPct val="0"/>
        </a:spcBef>
        <a:spcAft>
          <a:spcPct val="0"/>
        </a:spcAft>
        <a:defRPr sz="3600">
          <a:solidFill>
            <a:srgbClr val="0000FF"/>
          </a:solidFill>
          <a:latin typeface="Trebuchet MS" pitchFamily="-112" charset="0"/>
        </a:defRPr>
      </a:lvl9pPr>
    </p:titleStyle>
    <p:bodyStyle>
      <a:lvl1pPr marL="342900" indent="-342900" algn="l" rtl="0" eaLnBrk="1" fontAlgn="base" hangingPunct="1">
        <a:lnSpc>
          <a:spcPct val="130000"/>
        </a:lnSpc>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1pPr>
      <a:lvl2pPr marL="742950" indent="-285750" algn="l" rtl="0" eaLnBrk="1" fontAlgn="base" hangingPunct="1">
        <a:lnSpc>
          <a:spcPct val="110000"/>
        </a:lnSpc>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1" fontAlgn="base" hangingPunct="1">
        <a:lnSpc>
          <a:spcPct val="110000"/>
        </a:lnSpc>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1" fontAlgn="base" hangingPunct="1">
        <a:lnSpc>
          <a:spcPct val="110000"/>
        </a:lnSpc>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1" fontAlgn="base" hangingPunct="1">
        <a:lnSpc>
          <a:spcPct val="130000"/>
        </a:lnSpc>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1" fontAlgn="base" hangingPunct="1">
        <a:lnSpc>
          <a:spcPct val="130000"/>
        </a:lnSpc>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lnSpc>
          <a:spcPct val="130000"/>
        </a:lnSpc>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lnSpc>
          <a:spcPct val="130000"/>
        </a:lnSpc>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lnSpc>
          <a:spcPct val="130000"/>
        </a:lnSpc>
        <a:spcBef>
          <a:spcPct val="20000"/>
        </a:spcBef>
        <a:spcAft>
          <a:spcPct val="0"/>
        </a:spcAft>
        <a:buChar char="»"/>
        <a:defRPr sz="2000">
          <a:solidFill>
            <a:schemeClr val="tx1"/>
          </a:solidFill>
          <a:latin typeface="+mn-lt"/>
          <a:ea typeface="ＭＳ Ｐゴシック" pitchFamily="-112" charset="-128"/>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wmf"/><Relationship Id="rId5" Type="http://schemas.openxmlformats.org/officeDocument/2006/relationships/hyperlink" Target="mailto:info@esu-services.ch" TargetMode="External"/><Relationship Id="rId4" Type="http://schemas.openxmlformats.org/officeDocument/2006/relationships/hyperlink" Target="http://www.esu-services.ch/"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esu-services.ch/"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hyperlink" Target="https://esu-services.ch/"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hyperlink" Target="http://www.esu-services.ch/"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www.esu-services.ch/"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esu-services.ch/"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esu-services.ch/"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hyperlink" Target="mailto:jungbluth@esu-services.ch"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5.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gif"/><Relationship Id="rId4" Type="http://schemas.openxmlformats.org/officeDocument/2006/relationships/hyperlink" Target="http://www.esu-services.ch/" TargetMode="External"/><Relationship Id="rId9"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hyperlink" Target="https://simapro.ch/"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www.esu-services.ch/"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s://esu-services.ch/"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hyperlink" Target="http://www.esu-services.ch/" TargetMode="Externa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hyperlink" Target="https://esu-services.ch/"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hyperlink" Target="https://esu-services.ch/"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hyperlink" Target="https://esu-services.ch/"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hyperlink" Target="https://esu-services.ch/"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9" name="Text Box 3"/>
          <p:cNvSpPr txBox="1">
            <a:spLocks noChangeArrowheads="1"/>
          </p:cNvSpPr>
          <p:nvPr/>
        </p:nvSpPr>
        <p:spPr bwMode="auto">
          <a:xfrm>
            <a:off x="1524000" y="2514601"/>
            <a:ext cx="9163050" cy="456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b="0" i="0" u="none" strike="noStrike" kern="1200" cap="none" spc="0" normalizeH="0" baseline="0" noProof="0">
                <a:ln>
                  <a:noFill/>
                </a:ln>
                <a:solidFill>
                  <a:prstClr val="black"/>
                </a:solidFill>
                <a:effectLst/>
                <a:uLnTx/>
                <a:uFillTx/>
                <a:latin typeface="Trebuchet MS"/>
                <a:ea typeface="+mn-ea"/>
                <a:cs typeface="Arial" panose="020B0604020202020204" pitchFamily="34" charset="0"/>
              </a:rPr>
              <a:t>Niels Jungbluth, Angelo Stefanel, Christoph Meili, Maresa Bussa, Martin Ulrich</a:t>
            </a:r>
          </a:p>
        </p:txBody>
      </p:sp>
      <p:sp>
        <p:nvSpPr>
          <p:cNvPr id="152603" name="Rectangle 27"/>
          <p:cNvSpPr>
            <a:spLocks noGrp="1" noChangeArrowheads="1"/>
          </p:cNvSpPr>
          <p:nvPr>
            <p:ph type="ctrTitle"/>
          </p:nvPr>
        </p:nvSpPr>
        <p:spPr>
          <a:xfrm>
            <a:off x="0" y="1326289"/>
            <a:ext cx="12192000" cy="646331"/>
          </a:xfrm>
        </p:spPr>
        <p:txBody>
          <a:bodyPr/>
          <a:lstStyle/>
          <a:p>
            <a:r>
              <a:rPr lang="de-DE">
                <a:cs typeface="Arial" panose="020B0604020202020204" pitchFamily="34" charset="0"/>
              </a:rPr>
              <a:t>AI in LCA Consulting Practice</a:t>
            </a:r>
            <a:endParaRPr lang="de-CH" sz="4000">
              <a:cs typeface="Arial" panose="020B0604020202020204" pitchFamily="34" charset="0"/>
            </a:endParaRPr>
          </a:p>
        </p:txBody>
      </p:sp>
      <p:sp>
        <p:nvSpPr>
          <p:cNvPr id="7" name="Rectangle 4">
            <a:extLst>
              <a:ext uri="{FF2B5EF4-FFF2-40B4-BE49-F238E27FC236}">
                <a16:creationId xmlns:a16="http://schemas.microsoft.com/office/drawing/2014/main" id="{508DF152-5B8E-4000-AC56-A70EF356F719}"/>
              </a:ext>
            </a:extLst>
          </p:cNvPr>
          <p:cNvSpPr>
            <a:spLocks noGrp="1" noChangeArrowheads="1"/>
          </p:cNvSpPr>
          <p:nvPr>
            <p:ph type="subTitle" idx="1"/>
          </p:nvPr>
        </p:nvSpPr>
        <p:spPr>
          <a:xfrm>
            <a:off x="0" y="5524143"/>
            <a:ext cx="12192000" cy="806375"/>
          </a:xfrm>
          <a:solidFill>
            <a:schemeClr val="accent2"/>
          </a:solidFill>
        </p:spPr>
        <p:txBody>
          <a:bodyPr wrap="square" anchor="b">
            <a:spAutoFit/>
          </a:bodyPr>
          <a:lstStyle/>
          <a:p>
            <a:pPr marL="342900" indent="-342900">
              <a:lnSpc>
                <a:spcPct val="120000"/>
              </a:lnSpc>
              <a:spcBef>
                <a:spcPct val="0"/>
              </a:spcBef>
              <a:defRPr/>
            </a:pPr>
            <a:r>
              <a:rPr lang="en-US" sz="2000">
                <a:cs typeface="Arial" panose="020B0604020202020204" pitchFamily="34" charset="0"/>
              </a:rPr>
              <a:t>92nd Discussion Forum on LCA: “AI in LCA: Innovations, Applications, and Challenges”</a:t>
            </a:r>
          </a:p>
          <a:p>
            <a:pPr marL="342900" indent="-342900">
              <a:lnSpc>
                <a:spcPct val="120000"/>
              </a:lnSpc>
              <a:spcBef>
                <a:spcPct val="0"/>
              </a:spcBef>
              <a:defRPr/>
            </a:pPr>
            <a:r>
              <a:rPr lang="en-US" sz="2000">
                <a:cs typeface="Arial" panose="020B0604020202020204" pitchFamily="34" charset="0"/>
              </a:rPr>
              <a:t>Thursday, 26nd of February 2026, </a:t>
            </a:r>
            <a:r>
              <a:rPr lang="en-GB" sz="2000">
                <a:cs typeface="Arial" panose="020B0604020202020204" pitchFamily="34" charset="0"/>
              </a:rPr>
              <a:t>Zurich, Switzerland</a:t>
            </a:r>
          </a:p>
        </p:txBody>
      </p:sp>
      <p:pic>
        <p:nvPicPr>
          <p:cNvPr id="152599" name="Picture 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0575" y="3089722"/>
            <a:ext cx="3581400" cy="148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5">
            <a:extLst>
              <a:ext uri="{FF2B5EF4-FFF2-40B4-BE49-F238E27FC236}">
                <a16:creationId xmlns:a16="http://schemas.microsoft.com/office/drawing/2014/main" id="{581303DB-F66A-44DE-A32D-BDC15FF77176}"/>
              </a:ext>
            </a:extLst>
          </p:cNvPr>
          <p:cNvSpPr txBox="1">
            <a:spLocks noChangeArrowheads="1"/>
          </p:cNvSpPr>
          <p:nvPr/>
        </p:nvSpPr>
        <p:spPr bwMode="auto">
          <a:xfrm>
            <a:off x="2883313" y="1994940"/>
            <a:ext cx="66069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rebuchet MS" pitchFamily="34" charset="0"/>
                <a:ea typeface="ＭＳ Ｐゴシック" pitchFamily="34" charset="-128"/>
              </a:defRPr>
            </a:lvl1pPr>
            <a:lvl2pPr marL="742950" indent="-285750">
              <a:defRPr sz="2400">
                <a:solidFill>
                  <a:schemeClr val="tx1"/>
                </a:solidFill>
                <a:latin typeface="Trebuchet MS" pitchFamily="34" charset="0"/>
                <a:ea typeface="ＭＳ Ｐゴシック" pitchFamily="34" charset="-128"/>
              </a:defRPr>
            </a:lvl2pPr>
            <a:lvl3pPr marL="1143000" indent="-228600">
              <a:defRPr sz="2400">
                <a:solidFill>
                  <a:schemeClr val="tx1"/>
                </a:solidFill>
                <a:latin typeface="Trebuchet MS" pitchFamily="34" charset="0"/>
                <a:ea typeface="ＭＳ Ｐゴシック" pitchFamily="34" charset="-128"/>
              </a:defRPr>
            </a:lvl3pPr>
            <a:lvl4pPr marL="1600200" indent="-228600">
              <a:defRPr sz="2400">
                <a:solidFill>
                  <a:schemeClr val="tx1"/>
                </a:solidFill>
                <a:latin typeface="Trebuchet MS" pitchFamily="34" charset="0"/>
                <a:ea typeface="ＭＳ Ｐゴシック" pitchFamily="34" charset="-128"/>
              </a:defRPr>
            </a:lvl4pPr>
            <a:lvl5pPr marL="2057400" indent="-228600">
              <a:defRPr sz="2400">
                <a:solidFill>
                  <a:schemeClr val="tx1"/>
                </a:solidFill>
                <a:latin typeface="Trebuchet MS"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rebuchet MS"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rebuchet MS"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rebuchet MS"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rebuchet MS" pitchFamily="34" charset="0"/>
                <a:ea typeface="ＭＳ Ｐゴシック" pitchFamily="34" charset="-128"/>
              </a:defRPr>
            </a:lvl9pPr>
          </a:lstStyle>
          <a:p>
            <a:pPr lvl="0" algn="ctr" eaLnBrk="0" fontAlgn="base" hangingPunct="0">
              <a:spcBef>
                <a:spcPct val="0"/>
              </a:spcBef>
              <a:spcAft>
                <a:spcPct val="0"/>
              </a:spcAft>
            </a:pPr>
            <a:r>
              <a:rPr lang="de-DE" err="1">
                <a:solidFill>
                  <a:srgbClr val="003366"/>
                </a:solidFill>
                <a:latin typeface="+mn-lt"/>
                <a:cs typeface="Arial" panose="020B0604020202020204" pitchFamily="34" charset="0"/>
              </a:rPr>
              <a:t>Opportunities</a:t>
            </a:r>
            <a:r>
              <a:rPr lang="de-DE">
                <a:solidFill>
                  <a:srgbClr val="003366"/>
                </a:solidFill>
                <a:latin typeface="+mn-lt"/>
                <a:cs typeface="Arial" panose="020B0604020202020204" pitchFamily="34" charset="0"/>
              </a:rPr>
              <a:t>, </a:t>
            </a:r>
            <a:r>
              <a:rPr lang="de-DE" err="1">
                <a:solidFill>
                  <a:srgbClr val="003366"/>
                </a:solidFill>
                <a:latin typeface="+mn-lt"/>
                <a:cs typeface="Arial" panose="020B0604020202020204" pitchFamily="34" charset="0"/>
              </a:rPr>
              <a:t>Practical</a:t>
            </a:r>
            <a:r>
              <a:rPr lang="de-DE">
                <a:solidFill>
                  <a:srgbClr val="003366"/>
                </a:solidFill>
                <a:latin typeface="+mn-lt"/>
                <a:cs typeface="Arial" panose="020B0604020202020204" pitchFamily="34" charset="0"/>
              </a:rPr>
              <a:t> </a:t>
            </a:r>
            <a:r>
              <a:rPr lang="de-DE" err="1">
                <a:solidFill>
                  <a:srgbClr val="003366"/>
                </a:solidFill>
                <a:latin typeface="+mn-lt"/>
                <a:cs typeface="Arial" panose="020B0604020202020204" pitchFamily="34" charset="0"/>
              </a:rPr>
              <a:t>Applications</a:t>
            </a:r>
            <a:r>
              <a:rPr lang="de-DE">
                <a:solidFill>
                  <a:srgbClr val="003366"/>
                </a:solidFill>
                <a:latin typeface="+mn-lt"/>
                <a:cs typeface="Arial" panose="020B0604020202020204" pitchFamily="34" charset="0"/>
              </a:rPr>
              <a:t> and </a:t>
            </a:r>
            <a:r>
              <a:rPr lang="de-DE" err="1">
                <a:solidFill>
                  <a:srgbClr val="003366"/>
                </a:solidFill>
                <a:latin typeface="+mn-lt"/>
                <a:cs typeface="Arial" panose="020B0604020202020204" pitchFamily="34" charset="0"/>
              </a:rPr>
              <a:t>Risks</a:t>
            </a:r>
            <a:endParaRPr lang="de-DE">
              <a:solidFill>
                <a:srgbClr val="003366"/>
              </a:solidFill>
              <a:latin typeface="+mn-lt"/>
              <a:cs typeface="Arial" panose="020B0604020202020204" pitchFamily="34" charset="0"/>
            </a:endParaRPr>
          </a:p>
        </p:txBody>
      </p:sp>
      <p:sp>
        <p:nvSpPr>
          <p:cNvPr id="4" name="Textfeld 3">
            <a:extLst>
              <a:ext uri="{FF2B5EF4-FFF2-40B4-BE49-F238E27FC236}">
                <a16:creationId xmlns:a16="http://schemas.microsoft.com/office/drawing/2014/main" id="{1EA0F34D-D9C0-663C-10C1-117D36C22844}"/>
              </a:ext>
            </a:extLst>
          </p:cNvPr>
          <p:cNvSpPr txBox="1"/>
          <p:nvPr/>
        </p:nvSpPr>
        <p:spPr>
          <a:xfrm>
            <a:off x="1233539" y="4660268"/>
            <a:ext cx="3418435" cy="707886"/>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000" b="0" i="0" u="none" strike="noStrike" kern="1200" cap="none" spc="0" normalizeH="0" baseline="0" noProof="0">
                <a:ln>
                  <a:noFill/>
                </a:ln>
                <a:solidFill>
                  <a:srgbClr val="003366"/>
                </a:solidFill>
                <a:effectLst/>
                <a:uLnTx/>
                <a:uFillTx/>
                <a:latin typeface="Calibri"/>
                <a:ea typeface="ＭＳ Ｐゴシック" pitchFamily="34" charset="-128"/>
                <a:cs typeface="Arial" panose="020B0604020202020204" pitchFamily="34" charset="0"/>
                <a:hlinkClick r:id="rId4"/>
              </a:rPr>
              <a:t>https://esu-services.ch</a:t>
            </a:r>
            <a:endParaRPr kumimoji="0" lang="de-DE" sz="2000" b="0" i="0" u="none" strike="noStrike" kern="1200" cap="none" spc="0" normalizeH="0" baseline="0" noProof="0">
              <a:ln>
                <a:noFill/>
              </a:ln>
              <a:solidFill>
                <a:prstClr val="black"/>
              </a:solidFill>
              <a:effectLst/>
              <a:uLnTx/>
              <a:uFillTx/>
              <a:latin typeface="Trebuchet MS"/>
              <a:ea typeface="ＭＳ Ｐゴシック"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000" b="0" i="0" u="none" strike="noStrike" kern="1200" cap="none" spc="0" normalizeH="0" baseline="0" noProof="0">
                <a:ln>
                  <a:noFill/>
                </a:ln>
                <a:solidFill>
                  <a:srgbClr val="003366"/>
                </a:solidFill>
                <a:effectLst/>
                <a:uLnTx/>
                <a:uFillTx/>
                <a:latin typeface="Calibri"/>
                <a:ea typeface="ＭＳ Ｐゴシック" pitchFamily="34" charset="-128"/>
                <a:cs typeface="Arial" panose="020B0604020202020204" pitchFamily="34" charset="0"/>
                <a:hlinkClick r:id="rId5"/>
              </a:rPr>
              <a:t>info@esu-services.ch</a:t>
            </a:r>
            <a:endParaRPr kumimoji="0" lang="de-CH" sz="2000" b="0" i="0" u="none" strike="noStrike" kern="1200" cap="none" spc="0" normalizeH="0" baseline="0" noProof="0">
              <a:ln>
                <a:noFill/>
              </a:ln>
              <a:solidFill>
                <a:prstClr val="black"/>
              </a:solidFill>
              <a:effectLst/>
              <a:uLnTx/>
              <a:uFillTx/>
              <a:latin typeface="Trebuchet MS"/>
              <a:ea typeface="ＭＳ Ｐゴシック" pitchFamily="34" charset="-128"/>
              <a:cs typeface="Arial" panose="020B0604020202020204" pitchFamily="34" charset="0"/>
            </a:endParaRPr>
          </a:p>
        </p:txBody>
      </p:sp>
      <p:pic>
        <p:nvPicPr>
          <p:cNvPr id="10" name="Bild 1" descr="Logo_V11">
            <a:extLst>
              <a:ext uri="{FF2B5EF4-FFF2-40B4-BE49-F238E27FC236}">
                <a16:creationId xmlns:a16="http://schemas.microsoft.com/office/drawing/2014/main" id="{D07E5BE4-F4C3-7491-E311-3D08316D3E33}"/>
              </a:ext>
            </a:extLst>
          </p:cNvPr>
          <p:cNvPicPr>
            <a:picLocks noChangeAspect="1"/>
          </p:cNvPicPr>
          <p:nvPr/>
        </p:nvPicPr>
        <p:blipFill>
          <a:blip r:embed="rId6"/>
          <a:srcRect l="3477" t="5449" b="7596"/>
          <a:stretch>
            <a:fillRect/>
          </a:stretch>
        </p:blipFill>
        <p:spPr bwMode="auto">
          <a:xfrm>
            <a:off x="6958149" y="3434289"/>
            <a:ext cx="3709851" cy="1414285"/>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37DAD-E591-CCF9-5F81-0DCAE1B97B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0C52E6-B910-5228-BA4E-4A92B1B7FBEB}"/>
              </a:ext>
            </a:extLst>
          </p:cNvPr>
          <p:cNvSpPr>
            <a:spLocks noGrp="1"/>
          </p:cNvSpPr>
          <p:nvPr>
            <p:ph type="title"/>
          </p:nvPr>
        </p:nvSpPr>
        <p:spPr/>
        <p:txBody>
          <a:bodyPr anchor="b">
            <a:normAutofit/>
          </a:bodyPr>
          <a:lstStyle/>
          <a:p>
            <a:r>
              <a:rPr lang="en-US"/>
              <a:t>Risks &amp; Challenges</a:t>
            </a:r>
          </a:p>
        </p:txBody>
      </p:sp>
      <p:sp>
        <p:nvSpPr>
          <p:cNvPr id="3" name="Foliennummernplatzhalter 3">
            <a:extLst>
              <a:ext uri="{FF2B5EF4-FFF2-40B4-BE49-F238E27FC236}">
                <a16:creationId xmlns:a16="http://schemas.microsoft.com/office/drawing/2014/main" id="{7E0ACF94-6211-9002-A385-1A2FE12161C8}"/>
              </a:ext>
            </a:extLst>
          </p:cNvPr>
          <p:cNvSpPr txBox="1">
            <a:spLocks/>
          </p:cNvSpPr>
          <p:nvPr/>
        </p:nvSpPr>
        <p:spPr>
          <a:xfrm>
            <a:off x="0" y="6597352"/>
            <a:ext cx="2532185" cy="260648"/>
          </a:xfrm>
          <a:prstGeom prst="rect">
            <a:avLst/>
          </a:prstGeom>
        </p:spPr>
        <p:txBody>
          <a:bodyPr/>
          <a:lstStyle>
            <a:defPPr rtl="0">
              <a:defRPr lang="de-DE"/>
            </a:defPPr>
            <a:lvl1pPr marL="0"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r>
              <a:rPr lang="de-CH" altLang="en-US" sz="1400">
                <a:solidFill>
                  <a:prstClr val="black"/>
                </a:solidFill>
                <a:ea typeface="ＭＳ Ｐゴシック" pitchFamily="34" charset="-128"/>
              </a:rPr>
              <a:t>Page </a:t>
            </a:r>
            <a:fld id="{4EC43D38-65D7-4C18-9C30-F3D44BF3D2CF}" type="slidenum">
              <a:rPr lang="de-CH" altLang="en-US" sz="1400" smtClean="0">
                <a:solidFill>
                  <a:prstClr val="black"/>
                </a:solidFill>
                <a:ea typeface="ＭＳ Ｐゴシック" pitchFamily="34" charset="-128"/>
              </a:rPr>
              <a:pPr eaLnBrk="0" fontAlgn="base" hangingPunct="0">
                <a:spcBef>
                  <a:spcPct val="0"/>
                </a:spcBef>
                <a:spcAft>
                  <a:spcPct val="0"/>
                </a:spcAft>
                <a:defRPr/>
              </a:pPr>
              <a:t>10</a:t>
            </a:fld>
            <a:endParaRPr lang="de-CH" altLang="en-US" sz="1400">
              <a:solidFill>
                <a:prstClr val="black"/>
              </a:solidFill>
              <a:ea typeface="ＭＳ Ｐゴシック" pitchFamily="34" charset="-128"/>
            </a:endParaRPr>
          </a:p>
        </p:txBody>
      </p:sp>
      <p:sp>
        <p:nvSpPr>
          <p:cNvPr id="12" name="Fußzeilenplatzhalter 4">
            <a:extLst>
              <a:ext uri="{FF2B5EF4-FFF2-40B4-BE49-F238E27FC236}">
                <a16:creationId xmlns:a16="http://schemas.microsoft.com/office/drawing/2014/main" id="{FE014245-36CD-975A-E74B-C1CDC2730302}"/>
              </a:ext>
            </a:extLst>
          </p:cNvPr>
          <p:cNvSpPr txBox="1">
            <a:spLocks/>
          </p:cNvSpPr>
          <p:nvPr/>
        </p:nvSpPr>
        <p:spPr>
          <a:xfrm>
            <a:off x="7039892" y="6597352"/>
            <a:ext cx="5158154" cy="260648"/>
          </a:xfrm>
          <a:prstGeom prst="rect">
            <a:avLst/>
          </a:prstGeom>
        </p:spPr>
        <p:txBody>
          <a:bodyPr/>
          <a:lstStyle>
            <a:defPPr rtl="0">
              <a:defRPr lang="de-DE"/>
            </a:defPPr>
            <a:lvl1pPr marL="0" algn="r"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r>
              <a:rPr lang="de-CH" altLang="en-US" sz="1400">
                <a:solidFill>
                  <a:prstClr val="black"/>
                </a:solidFill>
                <a:ea typeface="ＭＳ Ｐゴシック" pitchFamily="34" charset="-128"/>
                <a:hlinkClick r:id="rId3"/>
              </a:rPr>
              <a:t>https://esu-services.ch</a:t>
            </a:r>
            <a:r>
              <a:rPr lang="de-CH" altLang="en-US" sz="1400">
                <a:solidFill>
                  <a:prstClr val="black"/>
                </a:solidFill>
                <a:ea typeface="ＭＳ Ｐゴシック" pitchFamily="34" charset="-128"/>
              </a:rPr>
              <a:t> </a:t>
            </a:r>
          </a:p>
        </p:txBody>
      </p:sp>
      <p:sp>
        <p:nvSpPr>
          <p:cNvPr id="13" name="Content Placeholder 3">
            <a:extLst>
              <a:ext uri="{FF2B5EF4-FFF2-40B4-BE49-F238E27FC236}">
                <a16:creationId xmlns:a16="http://schemas.microsoft.com/office/drawing/2014/main" id="{016271D2-A38F-E195-8176-5F43E87EDF2F}"/>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56036" y="2285200"/>
            <a:ext cx="7228017" cy="4557713"/>
          </a:xfrm>
          <a:prstGeom prst="rect">
            <a:avLst/>
          </a:prstGeom>
        </p:spPr>
        <p:txBody>
          <a:bodyPr vert="horz" lIns="91440" tIns="45720" rIns="91440" bIns="45720" rtlCol="0">
            <a:noAutofit/>
          </a:bodyPr>
          <a:lstStyle>
            <a:lvl1pPr marL="228600" indent="-228600" algn="l" defTabSz="914400" rtl="0" eaLnBrk="1" latinLnBrk="0" hangingPunct="1">
              <a:lnSpc>
                <a:spcPct val="13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500"/>
              </a:spcBef>
              <a:buNone/>
            </a:pPr>
            <a:r>
              <a:rPr lang="en-US" sz="2400" b="1" dirty="0"/>
              <a:t>Transparency &amp; Traceability</a:t>
            </a:r>
          </a:p>
          <a:p>
            <a:pPr marL="342900" indent="-342900" fontAlgn="base">
              <a:spcBef>
                <a:spcPct val="20000"/>
              </a:spcBef>
              <a:spcAft>
                <a:spcPct val="0"/>
              </a:spcAft>
            </a:pPr>
            <a:r>
              <a:rPr lang="en-US" sz="1800" dirty="0">
                <a:ea typeface="ＭＳ Ｐゴシック" pitchFamily="-112" charset="-128"/>
                <a:cs typeface="ＭＳ Ｐゴシック" pitchFamily="-112" charset="-128"/>
              </a:rPr>
              <a:t>Many models (especially LLMs) are black boxes.</a:t>
            </a:r>
          </a:p>
          <a:p>
            <a:pPr marL="342900" indent="-342900" fontAlgn="base">
              <a:spcBef>
                <a:spcPct val="20000"/>
              </a:spcBef>
              <a:spcAft>
                <a:spcPct val="0"/>
              </a:spcAft>
            </a:pPr>
            <a:r>
              <a:rPr lang="en-US" sz="1800" dirty="0">
                <a:ea typeface="ＭＳ Ｐゴシック" pitchFamily="-112" charset="-128"/>
                <a:cs typeface="ＭＳ Ｐゴシック" pitchFamily="-112" charset="-128"/>
              </a:rPr>
              <a:t>Limited explainability → risk of silent errors.</a:t>
            </a:r>
          </a:p>
          <a:p>
            <a:pPr marL="342900" indent="-342900" fontAlgn="base">
              <a:spcBef>
                <a:spcPct val="20000"/>
              </a:spcBef>
              <a:spcAft>
                <a:spcPct val="0"/>
              </a:spcAft>
            </a:pPr>
            <a:r>
              <a:rPr lang="en-US" sz="1800" dirty="0">
                <a:ea typeface="ＭＳ Ｐゴシック" pitchFamily="-112" charset="-128"/>
                <a:cs typeface="ＭＳ Ｐゴシック" pitchFamily="-112" charset="-128"/>
              </a:rPr>
              <a:t>Hallucination and providing complete nonsense information</a:t>
            </a:r>
          </a:p>
          <a:p>
            <a:pPr marL="0" indent="0">
              <a:spcBef>
                <a:spcPts val="2500"/>
              </a:spcBef>
              <a:buNone/>
            </a:pPr>
            <a:r>
              <a:rPr lang="en-US" sz="2400" b="1" dirty="0"/>
              <a:t>Data Quality &amp; Bias</a:t>
            </a:r>
          </a:p>
          <a:p>
            <a:pPr marL="342900" indent="-342900" fontAlgn="base">
              <a:spcBef>
                <a:spcPct val="20000"/>
              </a:spcBef>
              <a:spcAft>
                <a:spcPct val="0"/>
              </a:spcAft>
            </a:pPr>
            <a:r>
              <a:rPr lang="en-US" sz="1800" dirty="0">
                <a:ea typeface="ＭＳ Ｐゴシック" pitchFamily="-112" charset="-128"/>
                <a:cs typeface="ＭＳ Ｐゴシック" pitchFamily="-112" charset="-128"/>
              </a:rPr>
              <a:t>AI can amplify errors or outdated information present in training data e.g. EPDs</a:t>
            </a:r>
          </a:p>
          <a:p>
            <a:pPr marL="342900" indent="-342900" fontAlgn="base">
              <a:spcBef>
                <a:spcPct val="20000"/>
              </a:spcBef>
              <a:spcAft>
                <a:spcPct val="0"/>
              </a:spcAft>
            </a:pPr>
            <a:r>
              <a:rPr lang="en-US" sz="1800" dirty="0">
                <a:ea typeface="ＭＳ Ｐゴシック" pitchFamily="-112" charset="-128"/>
                <a:cs typeface="ＭＳ Ｐゴシック" pitchFamily="-112" charset="-128"/>
              </a:rPr>
              <a:t>Quality varies by region/industry → risk of misinterpretation</a:t>
            </a:r>
          </a:p>
          <a:p>
            <a:pPr marL="0" indent="0">
              <a:spcBef>
                <a:spcPts val="2500"/>
              </a:spcBef>
              <a:buNone/>
            </a:pPr>
            <a:endParaRPr lang="en-US" sz="1500" dirty="0"/>
          </a:p>
        </p:txBody>
      </p:sp>
      <p:pic>
        <p:nvPicPr>
          <p:cNvPr id="4" name="Grafik 3" descr="Ein Bild, das Screenshot, Kreis, Grafiken, Design enthält.&#10;&#10;KI-generierte Inhalte können fehlerhaft sein.">
            <a:extLst>
              <a:ext uri="{FF2B5EF4-FFF2-40B4-BE49-F238E27FC236}">
                <a16:creationId xmlns:a16="http://schemas.microsoft.com/office/drawing/2014/main" id="{9EC0A3FC-88F5-6C22-96A3-8D2EC087F604}"/>
              </a:ext>
            </a:extLst>
          </p:cNvPr>
          <p:cNvPicPr>
            <a:picLocks noChangeAspect="1"/>
          </p:cNvPicPr>
          <p:nvPr/>
        </p:nvPicPr>
        <p:blipFill>
          <a:blip r:embed="rId4">
            <a:extLst>
              <a:ext uri="{28A0092B-C50C-407E-A947-70E740481C1C}">
                <a14:useLocalDpi xmlns:a14="http://schemas.microsoft.com/office/drawing/2010/main" val="0"/>
              </a:ext>
            </a:extLst>
          </a:blip>
          <a:srcRect l="13307" r="7397"/>
          <a:stretch>
            <a:fillRect/>
          </a:stretch>
        </p:blipFill>
        <p:spPr>
          <a:xfrm>
            <a:off x="7879069" y="2285200"/>
            <a:ext cx="4110708" cy="3456000"/>
          </a:xfrm>
          <a:prstGeom prst="rect">
            <a:avLst/>
          </a:prstGeom>
        </p:spPr>
      </p:pic>
    </p:spTree>
    <p:extLst>
      <p:ext uri="{BB962C8B-B14F-4D97-AF65-F5344CB8AC3E}">
        <p14:creationId xmlns:p14="http://schemas.microsoft.com/office/powerpoint/2010/main" val="23046157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D39CF-3382-F7FD-1CC1-9EF277534C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989284-BD62-7CA7-CBA2-36ED86DB4A0E}"/>
              </a:ext>
            </a:extLst>
          </p:cNvPr>
          <p:cNvSpPr>
            <a:spLocks noGrp="1"/>
          </p:cNvSpPr>
          <p:nvPr>
            <p:ph type="title"/>
          </p:nvPr>
        </p:nvSpPr>
        <p:spPr/>
        <p:txBody>
          <a:bodyPr anchor="b">
            <a:normAutofit/>
          </a:bodyPr>
          <a:lstStyle/>
          <a:p>
            <a:r>
              <a:rPr lang="en-US" dirty="0"/>
              <a:t>Risks &amp; Challenges</a:t>
            </a:r>
          </a:p>
        </p:txBody>
      </p:sp>
      <p:sp>
        <p:nvSpPr>
          <p:cNvPr id="3" name="Foliennummernplatzhalter 3">
            <a:extLst>
              <a:ext uri="{FF2B5EF4-FFF2-40B4-BE49-F238E27FC236}">
                <a16:creationId xmlns:a16="http://schemas.microsoft.com/office/drawing/2014/main" id="{AAC429C5-6CB4-2AF0-F9CB-6BCD2A508501}"/>
              </a:ext>
            </a:extLst>
          </p:cNvPr>
          <p:cNvSpPr txBox="1">
            <a:spLocks/>
          </p:cNvSpPr>
          <p:nvPr/>
        </p:nvSpPr>
        <p:spPr>
          <a:xfrm>
            <a:off x="0" y="6597352"/>
            <a:ext cx="2532185" cy="260648"/>
          </a:xfrm>
          <a:prstGeom prst="rect">
            <a:avLst/>
          </a:prstGeom>
        </p:spPr>
        <p:txBody>
          <a:bodyPr/>
          <a:lstStyle>
            <a:defPPr rtl="0">
              <a:defRPr lang="de-DE"/>
            </a:defPPr>
            <a:lvl1pPr marL="0"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r>
              <a:rPr lang="de-CH" altLang="en-US" sz="1400">
                <a:solidFill>
                  <a:prstClr val="black"/>
                </a:solidFill>
                <a:ea typeface="ＭＳ Ｐゴシック" pitchFamily="34" charset="-128"/>
              </a:rPr>
              <a:t>Page </a:t>
            </a:r>
            <a:fld id="{4EC43D38-65D7-4C18-9C30-F3D44BF3D2CF}" type="slidenum">
              <a:rPr lang="de-CH" altLang="en-US" sz="1400" smtClean="0">
                <a:solidFill>
                  <a:prstClr val="black"/>
                </a:solidFill>
                <a:ea typeface="ＭＳ Ｐゴシック" pitchFamily="34" charset="-128"/>
              </a:rPr>
              <a:pPr eaLnBrk="0" fontAlgn="base" hangingPunct="0">
                <a:spcBef>
                  <a:spcPct val="0"/>
                </a:spcBef>
                <a:spcAft>
                  <a:spcPct val="0"/>
                </a:spcAft>
                <a:defRPr/>
              </a:pPr>
              <a:t>11</a:t>
            </a:fld>
            <a:endParaRPr lang="de-CH" altLang="en-US" sz="1400">
              <a:solidFill>
                <a:prstClr val="black"/>
              </a:solidFill>
              <a:ea typeface="ＭＳ Ｐゴシック" pitchFamily="34" charset="-128"/>
            </a:endParaRPr>
          </a:p>
        </p:txBody>
      </p:sp>
      <p:sp>
        <p:nvSpPr>
          <p:cNvPr id="12" name="Fußzeilenplatzhalter 4">
            <a:extLst>
              <a:ext uri="{FF2B5EF4-FFF2-40B4-BE49-F238E27FC236}">
                <a16:creationId xmlns:a16="http://schemas.microsoft.com/office/drawing/2014/main" id="{7DF0E651-2E64-E4C2-6817-72C2E523AEF6}"/>
              </a:ext>
            </a:extLst>
          </p:cNvPr>
          <p:cNvSpPr txBox="1">
            <a:spLocks/>
          </p:cNvSpPr>
          <p:nvPr/>
        </p:nvSpPr>
        <p:spPr>
          <a:xfrm>
            <a:off x="7039892" y="6597352"/>
            <a:ext cx="5158154" cy="260648"/>
          </a:xfrm>
          <a:prstGeom prst="rect">
            <a:avLst/>
          </a:prstGeom>
        </p:spPr>
        <p:txBody>
          <a:bodyPr/>
          <a:lstStyle>
            <a:defPPr rtl="0">
              <a:defRPr lang="de-DE"/>
            </a:defPPr>
            <a:lvl1pPr marL="0" algn="r"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r>
              <a:rPr lang="de-CH" altLang="en-US" sz="1400">
                <a:solidFill>
                  <a:prstClr val="black"/>
                </a:solidFill>
                <a:ea typeface="ＭＳ Ｐゴシック" pitchFamily="34" charset="-128"/>
                <a:hlinkClick r:id="rId3"/>
              </a:rPr>
              <a:t>https://esu-services.ch</a:t>
            </a:r>
            <a:r>
              <a:rPr lang="de-CH" altLang="en-US" sz="1400">
                <a:solidFill>
                  <a:prstClr val="black"/>
                </a:solidFill>
                <a:ea typeface="ＭＳ Ｐゴシック" pitchFamily="34" charset="-128"/>
              </a:rPr>
              <a:t> </a:t>
            </a:r>
          </a:p>
        </p:txBody>
      </p:sp>
      <p:sp>
        <p:nvSpPr>
          <p:cNvPr id="9" name="Content Placeholder 3">
            <a:extLst>
              <a:ext uri="{FF2B5EF4-FFF2-40B4-BE49-F238E27FC236}">
                <a16:creationId xmlns:a16="http://schemas.microsoft.com/office/drawing/2014/main" id="{A106F33B-3D3B-C8B1-D90B-DB2AB10B41BC}"/>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9845" y="1086787"/>
            <a:ext cx="7337327" cy="4557713"/>
          </a:xfrm>
          <a:prstGeom prst="rect">
            <a:avLst/>
          </a:prstGeom>
        </p:spPr>
        <p:txBody>
          <a:bodyPr vert="horz" lIns="91440" tIns="45720" rIns="91440" bIns="45720" rtlCol="0">
            <a:noAutofit/>
          </a:bodyPr>
          <a:lstStyle>
            <a:lvl1pPr marL="228600" indent="-228600" algn="l" defTabSz="914400" rtl="0" eaLnBrk="1" latinLnBrk="0" hangingPunct="1">
              <a:lnSpc>
                <a:spcPct val="13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500"/>
              </a:spcBef>
              <a:buNone/>
            </a:pPr>
            <a:r>
              <a:rPr lang="en-US" sz="2400" b="1" dirty="0">
                <a:latin typeface="+mj-lt"/>
              </a:rPr>
              <a:t>Reproducibility</a:t>
            </a:r>
          </a:p>
          <a:p>
            <a:pPr>
              <a:spcBef>
                <a:spcPts val="0"/>
              </a:spcBef>
            </a:pPr>
            <a:r>
              <a:rPr lang="en-US" sz="1800" dirty="0">
                <a:latin typeface="+mj-lt"/>
              </a:rPr>
              <a:t>Many AI models are non-deterministic → challenges for review and revision</a:t>
            </a:r>
          </a:p>
          <a:p>
            <a:pPr>
              <a:spcBef>
                <a:spcPts val="0"/>
              </a:spcBef>
            </a:pPr>
            <a:r>
              <a:rPr lang="en-US" sz="1800" dirty="0">
                <a:latin typeface="+mj-lt"/>
              </a:rPr>
              <a:t>LCA projects must remain fully reviewable</a:t>
            </a:r>
          </a:p>
          <a:p>
            <a:pPr>
              <a:spcBef>
                <a:spcPts val="0"/>
              </a:spcBef>
            </a:pPr>
            <a:r>
              <a:rPr lang="en-US" sz="1800" dirty="0">
                <a:latin typeface="+mj-lt"/>
              </a:rPr>
              <a:t>Much higher efforts for quality control</a:t>
            </a:r>
          </a:p>
          <a:p>
            <a:pPr marL="0" indent="0">
              <a:spcBef>
                <a:spcPts val="1200"/>
              </a:spcBef>
              <a:buNone/>
            </a:pPr>
            <a:r>
              <a:rPr lang="en-US" sz="2400" b="1" dirty="0">
                <a:latin typeface="+mj-lt"/>
              </a:rPr>
              <a:t>Copyright &amp; Data Security</a:t>
            </a:r>
          </a:p>
          <a:p>
            <a:pPr>
              <a:spcBef>
                <a:spcPts val="0"/>
              </a:spcBef>
            </a:pPr>
            <a:r>
              <a:rPr lang="en-US" sz="1800" dirty="0">
                <a:latin typeface="+mj-lt"/>
              </a:rPr>
              <a:t>Unclear legal status of uploaded and provided information</a:t>
            </a:r>
          </a:p>
          <a:p>
            <a:pPr>
              <a:spcBef>
                <a:spcPts val="0"/>
              </a:spcBef>
            </a:pPr>
            <a:r>
              <a:rPr lang="en-US" sz="1800" dirty="0">
                <a:latin typeface="+mj-lt"/>
              </a:rPr>
              <a:t>Sensitive client data must stay secure</a:t>
            </a:r>
          </a:p>
          <a:p>
            <a:pPr>
              <a:spcBef>
                <a:spcPts val="0"/>
              </a:spcBef>
            </a:pPr>
            <a:r>
              <a:rPr lang="en-US" sz="1800" dirty="0">
                <a:latin typeface="+mj-lt"/>
              </a:rPr>
              <a:t>Use privacy-compliant platforms only</a:t>
            </a:r>
          </a:p>
          <a:p>
            <a:pPr>
              <a:spcBef>
                <a:spcPts val="0"/>
              </a:spcBef>
            </a:pPr>
            <a:r>
              <a:rPr lang="en-US" sz="1800" dirty="0">
                <a:latin typeface="+mj-lt"/>
              </a:rPr>
              <a:t>Risk of own transparent webpage becoming a competition to own business, risk for open-source policy</a:t>
            </a:r>
          </a:p>
          <a:p>
            <a:pPr marL="0" indent="0">
              <a:spcBef>
                <a:spcPts val="1200"/>
              </a:spcBef>
              <a:buNone/>
            </a:pPr>
            <a:r>
              <a:rPr lang="en-US" sz="2400" b="1" dirty="0"/>
              <a:t>Environmental impact and social issues</a:t>
            </a:r>
          </a:p>
          <a:p>
            <a:pPr>
              <a:spcBef>
                <a:spcPts val="0"/>
              </a:spcBef>
            </a:pPr>
            <a:r>
              <a:rPr lang="en-US" sz="1800" dirty="0"/>
              <a:t>Huge energy use. Will there be a real efficiency gain</a:t>
            </a:r>
          </a:p>
          <a:p>
            <a:pPr>
              <a:spcBef>
                <a:spcPts val="0"/>
              </a:spcBef>
            </a:pPr>
            <a:r>
              <a:rPr lang="en-US" sz="1800" dirty="0"/>
              <a:t>People get too lazy to think on their own</a:t>
            </a:r>
          </a:p>
          <a:p>
            <a:pPr marL="0" indent="0">
              <a:spcBef>
                <a:spcPts val="0"/>
              </a:spcBef>
              <a:buNone/>
            </a:pPr>
            <a:endParaRPr lang="en-US" sz="1800" dirty="0">
              <a:latin typeface="+mj-lt"/>
            </a:endParaRPr>
          </a:p>
        </p:txBody>
      </p:sp>
      <p:pic>
        <p:nvPicPr>
          <p:cNvPr id="4" name="Grafik 3" descr="Ein Bild, das Screenshot, Kreis, Grafiken, Design enthält.&#10;&#10;KI-generierte Inhalte können fehlerhaft sein.">
            <a:extLst>
              <a:ext uri="{FF2B5EF4-FFF2-40B4-BE49-F238E27FC236}">
                <a16:creationId xmlns:a16="http://schemas.microsoft.com/office/drawing/2014/main" id="{FF109391-4C99-CA5C-6356-BA5E7A4E86BC}"/>
              </a:ext>
            </a:extLst>
          </p:cNvPr>
          <p:cNvPicPr>
            <a:picLocks noChangeAspect="1"/>
          </p:cNvPicPr>
          <p:nvPr/>
        </p:nvPicPr>
        <p:blipFill>
          <a:blip r:embed="rId4">
            <a:extLst>
              <a:ext uri="{28A0092B-C50C-407E-A947-70E740481C1C}">
                <a14:useLocalDpi xmlns:a14="http://schemas.microsoft.com/office/drawing/2010/main" val="0"/>
              </a:ext>
            </a:extLst>
          </a:blip>
          <a:srcRect l="13307" r="7397"/>
          <a:stretch>
            <a:fillRect/>
          </a:stretch>
        </p:blipFill>
        <p:spPr>
          <a:xfrm>
            <a:off x="7903492" y="2315213"/>
            <a:ext cx="4110708" cy="3456000"/>
          </a:xfrm>
          <a:prstGeom prst="rect">
            <a:avLst/>
          </a:prstGeom>
        </p:spPr>
      </p:pic>
    </p:spTree>
    <p:extLst>
      <p:ext uri="{BB962C8B-B14F-4D97-AF65-F5344CB8AC3E}">
        <p14:creationId xmlns:p14="http://schemas.microsoft.com/office/powerpoint/2010/main" val="1263997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1054F9A0-B147-90CD-DA4A-61D97A385DB8}"/>
              </a:ext>
            </a:extLst>
          </p:cNvPr>
          <p:cNvSpPr>
            <a:spLocks noGrp="1"/>
          </p:cNvSpPr>
          <p:nvPr>
            <p:ph type="title"/>
          </p:nvPr>
        </p:nvSpPr>
        <p:spPr/>
        <p:txBody>
          <a:bodyPr/>
          <a:lstStyle/>
          <a:p>
            <a:r>
              <a:rPr lang="de-CH" err="1"/>
              <a:t>Where</a:t>
            </a:r>
            <a:r>
              <a:rPr lang="de-CH"/>
              <a:t> do </a:t>
            </a:r>
            <a:r>
              <a:rPr lang="de-CH" err="1"/>
              <a:t>we</a:t>
            </a:r>
            <a:r>
              <a:rPr lang="de-CH"/>
              <a:t> </a:t>
            </a:r>
            <a:r>
              <a:rPr lang="de-CH" err="1"/>
              <a:t>have</a:t>
            </a:r>
            <a:r>
              <a:rPr lang="de-CH"/>
              <a:t> </a:t>
            </a:r>
            <a:r>
              <a:rPr lang="de-CH" err="1"/>
              <a:t>main</a:t>
            </a:r>
            <a:r>
              <a:rPr lang="de-CH"/>
              <a:t> </a:t>
            </a:r>
            <a:r>
              <a:rPr lang="de-CH" err="1"/>
              <a:t>benefits</a:t>
            </a:r>
            <a:r>
              <a:rPr lang="de-CH"/>
              <a:t> </a:t>
            </a:r>
            <a:r>
              <a:rPr lang="de-CH" err="1"/>
              <a:t>today</a:t>
            </a:r>
            <a:r>
              <a:rPr lang="de-CH"/>
              <a:t>?</a:t>
            </a:r>
          </a:p>
        </p:txBody>
      </p:sp>
      <p:sp>
        <p:nvSpPr>
          <p:cNvPr id="7" name="Inhaltsplatzhalter 6">
            <a:extLst>
              <a:ext uri="{FF2B5EF4-FFF2-40B4-BE49-F238E27FC236}">
                <a16:creationId xmlns:a16="http://schemas.microsoft.com/office/drawing/2014/main" id="{9D5A6EBB-8B21-C6AB-A913-4711E8988395}"/>
              </a:ext>
            </a:extLst>
          </p:cNvPr>
          <p:cNvSpPr>
            <a:spLocks noGrp="1"/>
          </p:cNvSpPr>
          <p:nvPr>
            <p:ph idx="1"/>
          </p:nvPr>
        </p:nvSpPr>
        <p:spPr/>
        <p:txBody>
          <a:bodyPr/>
          <a:lstStyle/>
          <a:p>
            <a:r>
              <a:rPr lang="de-CH" sz="2400" dirty="0" err="1"/>
              <a:t>Replacement</a:t>
            </a:r>
            <a:r>
              <a:rPr lang="de-CH" sz="2400" dirty="0"/>
              <a:t> </a:t>
            </a:r>
            <a:r>
              <a:rPr lang="de-CH" sz="2400" dirty="0" err="1"/>
              <a:t>of</a:t>
            </a:r>
            <a:r>
              <a:rPr lang="de-CH" sz="2400" dirty="0"/>
              <a:t> </a:t>
            </a:r>
            <a:r>
              <a:rPr lang="de-CH" sz="2400" dirty="0" err="1"/>
              <a:t>google</a:t>
            </a:r>
            <a:r>
              <a:rPr lang="de-CH" sz="2400" dirty="0"/>
              <a:t> </a:t>
            </a:r>
            <a:r>
              <a:rPr lang="de-CH" sz="2400" dirty="0" err="1"/>
              <a:t>search</a:t>
            </a:r>
            <a:r>
              <a:rPr lang="de-CH" sz="2400" dirty="0"/>
              <a:t> </a:t>
            </a:r>
            <a:r>
              <a:rPr lang="de-CH" sz="2400" dirty="0" err="1"/>
              <a:t>for</a:t>
            </a:r>
            <a:r>
              <a:rPr lang="de-CH" sz="2400" dirty="0"/>
              <a:t> </a:t>
            </a:r>
            <a:r>
              <a:rPr lang="de-CH" sz="2400" dirty="0" err="1"/>
              <a:t>more</a:t>
            </a:r>
            <a:r>
              <a:rPr lang="de-CH" sz="2400" dirty="0"/>
              <a:t> </a:t>
            </a:r>
            <a:r>
              <a:rPr lang="de-CH" sz="2400" dirty="0" err="1"/>
              <a:t>complex</a:t>
            </a:r>
            <a:r>
              <a:rPr lang="de-CH" sz="2400" dirty="0"/>
              <a:t> </a:t>
            </a:r>
            <a:r>
              <a:rPr lang="de-CH" sz="2400" dirty="0" err="1"/>
              <a:t>questions</a:t>
            </a:r>
            <a:endParaRPr lang="de-CH" sz="2400" dirty="0"/>
          </a:p>
          <a:p>
            <a:r>
              <a:rPr lang="de-CH" sz="2400" dirty="0"/>
              <a:t>Quick </a:t>
            </a:r>
            <a:r>
              <a:rPr lang="de-CH" sz="2400" dirty="0" err="1"/>
              <a:t>checks</a:t>
            </a:r>
            <a:r>
              <a:rPr lang="de-CH" sz="2400" dirty="0"/>
              <a:t>, </a:t>
            </a:r>
            <a:r>
              <a:rPr lang="de-CH" sz="2400" dirty="0" err="1"/>
              <a:t>sum-up</a:t>
            </a:r>
            <a:r>
              <a:rPr lang="de-CH" sz="2400" dirty="0"/>
              <a:t> </a:t>
            </a:r>
            <a:r>
              <a:rPr lang="de-CH" sz="2400" dirty="0" err="1"/>
              <a:t>or</a:t>
            </a:r>
            <a:r>
              <a:rPr lang="de-CH" sz="2400" dirty="0"/>
              <a:t> </a:t>
            </a:r>
            <a:r>
              <a:rPr lang="de-CH" sz="2400" dirty="0" err="1"/>
              <a:t>benchmarking</a:t>
            </a:r>
            <a:endParaRPr lang="de-CH" sz="2400" dirty="0"/>
          </a:p>
          <a:p>
            <a:r>
              <a:rPr lang="de-CH" sz="2400" dirty="0" err="1"/>
              <a:t>Verificaton</a:t>
            </a:r>
            <a:r>
              <a:rPr lang="de-CH" sz="2400" dirty="0"/>
              <a:t>/Review: </a:t>
            </a:r>
            <a:r>
              <a:rPr lang="de-CH" sz="2400" dirty="0" err="1"/>
              <a:t>Pre</a:t>
            </a:r>
            <a:r>
              <a:rPr lang="de-CH" sz="2400" dirty="0"/>
              <a:t>-checks for </a:t>
            </a:r>
            <a:r>
              <a:rPr lang="de-CH" sz="2400" dirty="0" err="1"/>
              <a:t>documentation</a:t>
            </a:r>
            <a:r>
              <a:rPr lang="de-CH" sz="2400" dirty="0"/>
              <a:t> and </a:t>
            </a:r>
            <a:r>
              <a:rPr lang="de-CH" sz="2400" dirty="0" err="1"/>
              <a:t>extension</a:t>
            </a:r>
            <a:r>
              <a:rPr lang="de-CH" sz="2400" dirty="0"/>
              <a:t> </a:t>
            </a:r>
            <a:r>
              <a:rPr lang="de-CH" sz="2400" dirty="0" err="1"/>
              <a:t>of</a:t>
            </a:r>
            <a:r>
              <a:rPr lang="de-CH" sz="2400" dirty="0"/>
              <a:t> </a:t>
            </a:r>
            <a:r>
              <a:rPr lang="de-CH" sz="2400" dirty="0" err="1"/>
              <a:t>feedback</a:t>
            </a:r>
            <a:endParaRPr lang="de-CH" sz="2400" dirty="0"/>
          </a:p>
          <a:p>
            <a:r>
              <a:rPr lang="de-CH" sz="2400" dirty="0" err="1"/>
              <a:t>Discussion</a:t>
            </a:r>
            <a:r>
              <a:rPr lang="de-CH" sz="2400" dirty="0"/>
              <a:t> and </a:t>
            </a:r>
            <a:r>
              <a:rPr lang="de-CH" sz="2400" dirty="0" err="1"/>
              <a:t>understanding</a:t>
            </a:r>
            <a:r>
              <a:rPr lang="de-CH" sz="2400" dirty="0"/>
              <a:t> </a:t>
            </a:r>
            <a:r>
              <a:rPr lang="de-CH" sz="2400" dirty="0" err="1"/>
              <a:t>of</a:t>
            </a:r>
            <a:r>
              <a:rPr lang="de-CH" sz="2400" dirty="0"/>
              <a:t> legal </a:t>
            </a:r>
            <a:r>
              <a:rPr lang="de-CH" sz="2400" dirty="0" err="1"/>
              <a:t>documents</a:t>
            </a:r>
            <a:r>
              <a:rPr lang="de-CH" sz="2400" dirty="0"/>
              <a:t> </a:t>
            </a:r>
            <a:r>
              <a:rPr lang="de-CH" sz="2400" dirty="0" err="1"/>
              <a:t>with</a:t>
            </a:r>
            <a:r>
              <a:rPr lang="de-CH" sz="2400" dirty="0"/>
              <a:t> </a:t>
            </a:r>
            <a:r>
              <a:rPr lang="de-CH" sz="2400" dirty="0" err="1"/>
              <a:t>clear</a:t>
            </a:r>
            <a:r>
              <a:rPr lang="de-CH" sz="2400" dirty="0"/>
              <a:t> </a:t>
            </a:r>
            <a:r>
              <a:rPr lang="de-CH" sz="2400" dirty="0" err="1"/>
              <a:t>prompts</a:t>
            </a:r>
            <a:r>
              <a:rPr lang="de-CH" sz="2400" dirty="0"/>
              <a:t> </a:t>
            </a:r>
            <a:r>
              <a:rPr lang="de-CH" sz="2400" dirty="0" err="1"/>
              <a:t>for</a:t>
            </a:r>
            <a:r>
              <a:rPr lang="de-CH" sz="2400" dirty="0"/>
              <a:t> </a:t>
            </a:r>
            <a:r>
              <a:rPr lang="de-CH" sz="2400" dirty="0" err="1"/>
              <a:t>checking</a:t>
            </a:r>
            <a:endParaRPr lang="de-CH" sz="2400" dirty="0"/>
          </a:p>
          <a:p>
            <a:r>
              <a:rPr lang="de-CH" sz="2400" dirty="0" err="1"/>
              <a:t>Matching</a:t>
            </a:r>
            <a:r>
              <a:rPr lang="de-CH" sz="2400" dirty="0"/>
              <a:t> </a:t>
            </a:r>
            <a:r>
              <a:rPr lang="de-CH" sz="2400" dirty="0" err="1"/>
              <a:t>of</a:t>
            </a:r>
            <a:r>
              <a:rPr lang="de-CH" sz="2400" dirty="0"/>
              <a:t> </a:t>
            </a:r>
            <a:r>
              <a:rPr lang="de-CH" sz="2400" dirty="0" err="1"/>
              <a:t>process</a:t>
            </a:r>
            <a:r>
              <a:rPr lang="de-CH" sz="2400" dirty="0"/>
              <a:t> </a:t>
            </a:r>
            <a:r>
              <a:rPr lang="de-CH" sz="2400" dirty="0" err="1"/>
              <a:t>names</a:t>
            </a:r>
            <a:r>
              <a:rPr lang="de-CH" sz="2400" dirty="0"/>
              <a:t> and </a:t>
            </a:r>
            <a:r>
              <a:rPr lang="de-CH" sz="2400" dirty="0" err="1"/>
              <a:t>elementary</a:t>
            </a:r>
            <a:r>
              <a:rPr lang="de-CH" sz="2400" dirty="0"/>
              <a:t> </a:t>
            </a:r>
            <a:r>
              <a:rPr lang="de-CH" sz="2400" dirty="0" err="1"/>
              <a:t>flows</a:t>
            </a:r>
            <a:endParaRPr lang="de-CH" sz="2400" dirty="0"/>
          </a:p>
          <a:p>
            <a:r>
              <a:rPr lang="de-CH" sz="2400" dirty="0"/>
              <a:t>Help for </a:t>
            </a:r>
            <a:r>
              <a:rPr lang="de-CH" sz="2400" dirty="0" err="1"/>
              <a:t>programming</a:t>
            </a:r>
            <a:r>
              <a:rPr lang="de-CH" sz="2400" dirty="0"/>
              <a:t> </a:t>
            </a:r>
            <a:r>
              <a:rPr lang="de-CH" sz="2400" dirty="0" err="1"/>
              <a:t>of</a:t>
            </a:r>
            <a:r>
              <a:rPr lang="de-CH" sz="2400" dirty="0"/>
              <a:t> </a:t>
            </a:r>
            <a:r>
              <a:rPr lang="de-CH" sz="2400" dirty="0" err="1"/>
              <a:t>Macros</a:t>
            </a:r>
            <a:r>
              <a:rPr lang="de-CH" sz="2400" dirty="0"/>
              <a:t>/VBA code/IT </a:t>
            </a:r>
            <a:r>
              <a:rPr lang="de-CH" sz="2400" dirty="0" err="1"/>
              <a:t>setup</a:t>
            </a:r>
            <a:endParaRPr lang="de-CH" sz="2400" dirty="0"/>
          </a:p>
          <a:p>
            <a:r>
              <a:rPr lang="de-CH" sz="2400" dirty="0"/>
              <a:t>Professional email </a:t>
            </a:r>
            <a:r>
              <a:rPr lang="de-CH" sz="2400" dirty="0" err="1"/>
              <a:t>communication</a:t>
            </a:r>
            <a:r>
              <a:rPr lang="de-CH" sz="2400" dirty="0"/>
              <a:t> on </a:t>
            </a:r>
            <a:r>
              <a:rPr lang="de-CH" sz="2400" dirty="0" err="1"/>
              <a:t>difficult</a:t>
            </a:r>
            <a:r>
              <a:rPr lang="de-CH" sz="2400" dirty="0"/>
              <a:t> </a:t>
            </a:r>
            <a:r>
              <a:rPr lang="de-CH" sz="2400" dirty="0" err="1"/>
              <a:t>issues</a:t>
            </a:r>
            <a:endParaRPr lang="de-CH" sz="2400" dirty="0"/>
          </a:p>
          <a:p>
            <a:endParaRPr lang="de-CH" sz="2400" dirty="0"/>
          </a:p>
        </p:txBody>
      </p:sp>
      <p:sp>
        <p:nvSpPr>
          <p:cNvPr id="2" name="Foliennummernplatzhalter 3">
            <a:extLst>
              <a:ext uri="{FF2B5EF4-FFF2-40B4-BE49-F238E27FC236}">
                <a16:creationId xmlns:a16="http://schemas.microsoft.com/office/drawing/2014/main" id="{A76D85D4-BEB8-37CD-D469-BE350DDE7282}"/>
              </a:ext>
            </a:extLst>
          </p:cNvPr>
          <p:cNvSpPr>
            <a:spLocks noGrp="1"/>
          </p:cNvSpPr>
          <p:nvPr>
            <p:ph type="sldNum" sz="quarter" idx="4"/>
          </p:nvPr>
        </p:nvSpPr>
        <p:spPr>
          <a:xfrm>
            <a:off x="0" y="6597352"/>
            <a:ext cx="2532185" cy="260648"/>
          </a:xfrm>
          <a:prstGeom prst="rect">
            <a:avLst/>
          </a:prstGeom>
        </p:spPr>
        <p:txBody>
          <a:bodyPr/>
          <a:lstStyle>
            <a:lvl1pPr>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altLang="en-US" sz="1400" b="0" i="0" u="none" strike="noStrike" kern="1200" cap="none" spc="0" normalizeH="0" baseline="0" noProof="0">
                <a:ln>
                  <a:noFill/>
                </a:ln>
                <a:solidFill>
                  <a:prstClr val="black"/>
                </a:solidFill>
                <a:effectLst/>
                <a:uLnTx/>
                <a:uFillTx/>
                <a:ea typeface="ＭＳ Ｐゴシック" pitchFamily="34" charset="-128"/>
              </a:rPr>
              <a:t>Page </a:t>
            </a:r>
            <a:fld id="{4EC43D38-65D7-4C18-9C30-F3D44BF3D2CF}" type="slidenum">
              <a:rPr kumimoji="0" lang="de-CH" altLang="en-US" sz="1400" b="0" i="0" u="none" strike="noStrike" kern="1200" cap="none" spc="0" normalizeH="0" baseline="0" noProof="0" smtClean="0">
                <a:ln>
                  <a:noFill/>
                </a:ln>
                <a:solidFill>
                  <a:prstClr val="black"/>
                </a:solidFill>
                <a:effectLst/>
                <a:uLnTx/>
                <a:uFillTx/>
                <a:ea typeface="ＭＳ Ｐゴシック" pitchFamily="34" charset="-128"/>
              </a:rPr>
              <a:pPr marL="0" marR="0" lvl="0" indent="0" algn="l" defTabSz="914400" rtl="0" eaLnBrk="0" fontAlgn="base" latinLnBrk="0" hangingPunct="0">
                <a:lnSpc>
                  <a:spcPct val="100000"/>
                </a:lnSpc>
                <a:spcBef>
                  <a:spcPct val="0"/>
                </a:spcBef>
                <a:spcAft>
                  <a:spcPct val="0"/>
                </a:spcAft>
                <a:buClrTx/>
                <a:buSzTx/>
                <a:buFontTx/>
                <a:buNone/>
                <a:tabLst/>
                <a:defRPr/>
              </a:pPr>
              <a:t>12</a:t>
            </a:fld>
            <a:endParaRPr kumimoji="0" lang="de-CH" altLang="en-US" sz="1400" b="0" i="0" u="none" strike="noStrike" kern="1200" cap="none" spc="0" normalizeH="0" baseline="0" noProof="0">
              <a:ln>
                <a:noFill/>
              </a:ln>
              <a:solidFill>
                <a:prstClr val="black"/>
              </a:solidFill>
              <a:effectLst/>
              <a:uLnTx/>
              <a:uFillTx/>
              <a:ea typeface="ＭＳ Ｐゴシック" pitchFamily="34" charset="-128"/>
            </a:endParaRPr>
          </a:p>
        </p:txBody>
      </p:sp>
      <p:sp>
        <p:nvSpPr>
          <p:cNvPr id="3" name="Fußzeilenplatzhalter 4">
            <a:extLst>
              <a:ext uri="{FF2B5EF4-FFF2-40B4-BE49-F238E27FC236}">
                <a16:creationId xmlns:a16="http://schemas.microsoft.com/office/drawing/2014/main" id="{43650685-B0B6-0E8B-BEAF-8137504F31B4}"/>
              </a:ext>
            </a:extLst>
          </p:cNvPr>
          <p:cNvSpPr>
            <a:spLocks noGrp="1"/>
          </p:cNvSpPr>
          <p:nvPr>
            <p:ph type="ftr" sz="quarter" idx="3"/>
          </p:nvPr>
        </p:nvSpPr>
        <p:spPr>
          <a:xfrm>
            <a:off x="7039892" y="6597352"/>
            <a:ext cx="5158154" cy="260648"/>
          </a:xfrm>
          <a:prstGeom prst="rect">
            <a:avLst/>
          </a:prstGeom>
        </p:spPr>
        <p:txBody>
          <a:bodyPr/>
          <a:lstStyle>
            <a:lvl1pPr algn="r">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de-CH" altLang="en-US" sz="1400" b="0" i="0" u="none" strike="noStrike" kern="1200" cap="none" spc="0" normalizeH="0" baseline="0" noProof="0">
                <a:ln>
                  <a:noFill/>
                </a:ln>
                <a:solidFill>
                  <a:prstClr val="black"/>
                </a:solidFill>
                <a:effectLst/>
                <a:uLnTx/>
                <a:uFillTx/>
                <a:ea typeface="ＭＳ Ｐゴシック" pitchFamily="34" charset="-128"/>
                <a:hlinkClick r:id="rId3"/>
              </a:rPr>
              <a:t>https://esu-services.ch</a:t>
            </a:r>
            <a:r>
              <a:rPr kumimoji="0" lang="de-CH" altLang="en-US" sz="1400" b="0" i="0" u="none" strike="noStrike" kern="1200" cap="none" spc="0" normalizeH="0" baseline="0" noProof="0">
                <a:ln>
                  <a:noFill/>
                </a:ln>
                <a:solidFill>
                  <a:prstClr val="black"/>
                </a:solidFill>
                <a:effectLst/>
                <a:uLnTx/>
                <a:uFillTx/>
                <a:ea typeface="ＭＳ Ｐゴシック" pitchFamily="34" charset="-128"/>
              </a:rPr>
              <a:t> </a:t>
            </a:r>
          </a:p>
        </p:txBody>
      </p:sp>
    </p:spTree>
    <p:extLst>
      <p:ext uri="{BB962C8B-B14F-4D97-AF65-F5344CB8AC3E}">
        <p14:creationId xmlns:p14="http://schemas.microsoft.com/office/powerpoint/2010/main" val="3399985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541F2B31-21D5-F126-0D9B-10EB8F30F7B7}"/>
              </a:ext>
            </a:extLst>
          </p:cNvPr>
          <p:cNvSpPr>
            <a:spLocks noGrp="1"/>
          </p:cNvSpPr>
          <p:nvPr>
            <p:ph type="title"/>
          </p:nvPr>
        </p:nvSpPr>
        <p:spPr/>
        <p:txBody>
          <a:bodyPr/>
          <a:lstStyle/>
          <a:p>
            <a:r>
              <a:rPr lang="de-CH" err="1"/>
              <a:t>What</a:t>
            </a:r>
            <a:r>
              <a:rPr lang="de-CH"/>
              <a:t> </a:t>
            </a:r>
            <a:r>
              <a:rPr lang="de-CH" err="1"/>
              <a:t>does</a:t>
            </a:r>
            <a:r>
              <a:rPr lang="de-CH"/>
              <a:t> not </a:t>
            </a:r>
            <a:r>
              <a:rPr lang="de-CH" err="1"/>
              <a:t>work</a:t>
            </a:r>
            <a:r>
              <a:rPr lang="de-CH"/>
              <a:t> for </a:t>
            </a:r>
            <a:r>
              <a:rPr lang="de-CH" err="1"/>
              <a:t>us</a:t>
            </a:r>
            <a:r>
              <a:rPr lang="de-CH"/>
              <a:t> so </a:t>
            </a:r>
            <a:r>
              <a:rPr lang="de-CH" err="1"/>
              <a:t>far</a:t>
            </a:r>
            <a:r>
              <a:rPr lang="de-CH"/>
              <a:t>?</a:t>
            </a:r>
          </a:p>
        </p:txBody>
      </p:sp>
      <p:sp>
        <p:nvSpPr>
          <p:cNvPr id="7" name="Inhaltsplatzhalter 6">
            <a:extLst>
              <a:ext uri="{FF2B5EF4-FFF2-40B4-BE49-F238E27FC236}">
                <a16:creationId xmlns:a16="http://schemas.microsoft.com/office/drawing/2014/main" id="{BA895F91-99A8-DD6E-0345-807BD532B238}"/>
              </a:ext>
            </a:extLst>
          </p:cNvPr>
          <p:cNvSpPr>
            <a:spLocks noGrp="1"/>
          </p:cNvSpPr>
          <p:nvPr>
            <p:ph idx="1"/>
          </p:nvPr>
        </p:nvSpPr>
        <p:spPr>
          <a:xfrm>
            <a:off x="914400" y="1666875"/>
            <a:ext cx="10363200" cy="4343400"/>
          </a:xfrm>
        </p:spPr>
        <p:txBody>
          <a:bodyPr/>
          <a:lstStyle/>
          <a:p>
            <a:r>
              <a:rPr lang="de-CH" sz="2000" dirty="0" err="1"/>
              <a:t>Identifiying</a:t>
            </a:r>
            <a:r>
              <a:rPr lang="de-CH" sz="2000" dirty="0"/>
              <a:t> </a:t>
            </a:r>
            <a:r>
              <a:rPr lang="de-CH" sz="2000" dirty="0" err="1"/>
              <a:t>gaps</a:t>
            </a:r>
            <a:r>
              <a:rPr lang="de-CH" sz="2000" dirty="0"/>
              <a:t>, not </a:t>
            </a:r>
            <a:r>
              <a:rPr lang="de-CH" sz="2000" dirty="0" err="1"/>
              <a:t>documented</a:t>
            </a:r>
            <a:r>
              <a:rPr lang="de-CH" sz="2000" dirty="0"/>
              <a:t> in </a:t>
            </a:r>
            <a:r>
              <a:rPr lang="de-CH" sz="2000" dirty="0" err="1"/>
              <a:t>public</a:t>
            </a:r>
            <a:r>
              <a:rPr lang="de-CH" sz="2000" dirty="0"/>
              <a:t> </a:t>
            </a:r>
            <a:r>
              <a:rPr lang="de-CH" sz="2000" dirty="0" err="1"/>
              <a:t>information</a:t>
            </a:r>
            <a:endParaRPr lang="de-CH" sz="2000" dirty="0"/>
          </a:p>
          <a:p>
            <a:r>
              <a:rPr lang="de-CH" sz="2000" dirty="0"/>
              <a:t>Risk </a:t>
            </a:r>
            <a:r>
              <a:rPr lang="de-CH" sz="2000" dirty="0" err="1"/>
              <a:t>of</a:t>
            </a:r>
            <a:r>
              <a:rPr lang="de-CH" sz="2000" dirty="0"/>
              <a:t> </a:t>
            </a:r>
            <a:r>
              <a:rPr lang="de-CH" sz="2000" dirty="0" err="1"/>
              <a:t>wrong</a:t>
            </a:r>
            <a:r>
              <a:rPr lang="de-CH" sz="2000" dirty="0"/>
              <a:t> </a:t>
            </a:r>
            <a:r>
              <a:rPr lang="de-CH" sz="2000" dirty="0" err="1"/>
              <a:t>contents</a:t>
            </a:r>
            <a:r>
              <a:rPr lang="de-CH" sz="2000" dirty="0"/>
              <a:t> </a:t>
            </a:r>
            <a:r>
              <a:rPr lang="de-CH" sz="2000" dirty="0" err="1"/>
              <a:t>or</a:t>
            </a:r>
            <a:r>
              <a:rPr lang="de-CH" sz="2000" dirty="0"/>
              <a:t> </a:t>
            </a:r>
            <a:r>
              <a:rPr lang="de-CH" sz="2000" dirty="0" err="1"/>
              <a:t>wording</a:t>
            </a:r>
            <a:r>
              <a:rPr lang="de-CH" sz="2000" dirty="0"/>
              <a:t> in </a:t>
            </a:r>
            <a:r>
              <a:rPr lang="de-CH" sz="2000" dirty="0" err="1"/>
              <a:t>texts</a:t>
            </a:r>
            <a:r>
              <a:rPr lang="de-CH" sz="2000" dirty="0"/>
              <a:t>, </a:t>
            </a:r>
            <a:r>
              <a:rPr lang="de-CH" sz="2000" dirty="0" err="1"/>
              <a:t>accepting</a:t>
            </a:r>
            <a:r>
              <a:rPr lang="de-CH" sz="2000" dirty="0"/>
              <a:t> </a:t>
            </a:r>
            <a:r>
              <a:rPr lang="de-CH" sz="2000" dirty="0" err="1"/>
              <a:t>haluzination</a:t>
            </a:r>
            <a:endParaRPr lang="de-CH" sz="2000" dirty="0"/>
          </a:p>
          <a:p>
            <a:r>
              <a:rPr lang="de-CH" sz="2000" dirty="0"/>
              <a:t>More </a:t>
            </a:r>
            <a:r>
              <a:rPr lang="de-CH" sz="2000" dirty="0" err="1"/>
              <a:t>concentration</a:t>
            </a:r>
            <a:r>
              <a:rPr lang="de-CH" sz="2000" dirty="0"/>
              <a:t> and </a:t>
            </a:r>
            <a:r>
              <a:rPr lang="de-CH" sz="2000" dirty="0" err="1"/>
              <a:t>efforts</a:t>
            </a:r>
            <a:r>
              <a:rPr lang="de-CH" sz="2000" dirty="0"/>
              <a:t> </a:t>
            </a:r>
            <a:r>
              <a:rPr lang="de-CH" sz="2000" dirty="0" err="1"/>
              <a:t>necessary</a:t>
            </a:r>
            <a:r>
              <a:rPr lang="de-CH" sz="2000" dirty="0"/>
              <a:t> on </a:t>
            </a:r>
            <a:r>
              <a:rPr lang="de-CH" sz="2000" dirty="0" err="1"/>
              <a:t>re-checking</a:t>
            </a:r>
            <a:r>
              <a:rPr lang="de-CH" sz="2000" dirty="0"/>
              <a:t> </a:t>
            </a:r>
            <a:r>
              <a:rPr lang="de-CH" sz="2000" dirty="0" err="1"/>
              <a:t>the</a:t>
            </a:r>
            <a:r>
              <a:rPr lang="de-CH" sz="2000" dirty="0"/>
              <a:t> </a:t>
            </a:r>
            <a:r>
              <a:rPr lang="de-CH" sz="2000" dirty="0" err="1"/>
              <a:t>outcome</a:t>
            </a:r>
            <a:r>
              <a:rPr lang="de-CH" sz="2000" dirty="0"/>
              <a:t> </a:t>
            </a:r>
            <a:r>
              <a:rPr lang="de-CH" sz="2000" dirty="0" err="1"/>
              <a:t>wording</a:t>
            </a:r>
            <a:r>
              <a:rPr lang="de-CH" sz="2000" dirty="0"/>
              <a:t> and </a:t>
            </a:r>
            <a:r>
              <a:rPr lang="de-CH" sz="2000" dirty="0" err="1"/>
              <a:t>documentation</a:t>
            </a:r>
            <a:r>
              <a:rPr lang="de-CH" sz="2000" dirty="0"/>
              <a:t> (</a:t>
            </a:r>
            <a:r>
              <a:rPr lang="de-CH" sz="2000" dirty="0" err="1"/>
              <a:t>everything</a:t>
            </a:r>
            <a:r>
              <a:rPr lang="de-CH" sz="2000" dirty="0"/>
              <a:t> </a:t>
            </a:r>
            <a:r>
              <a:rPr lang="de-CH" sz="2000" dirty="0" err="1"/>
              <a:t>sounds</a:t>
            </a:r>
            <a:r>
              <a:rPr lang="de-CH" sz="2000" dirty="0"/>
              <a:t> nice)</a:t>
            </a:r>
          </a:p>
          <a:p>
            <a:r>
              <a:rPr lang="de-CH" sz="2000" dirty="0"/>
              <a:t>Risk </a:t>
            </a:r>
            <a:r>
              <a:rPr lang="de-CH" sz="2000" dirty="0" err="1"/>
              <a:t>to</a:t>
            </a:r>
            <a:r>
              <a:rPr lang="de-CH" sz="2000" dirty="0"/>
              <a:t> </a:t>
            </a:r>
            <a:r>
              <a:rPr lang="de-CH" sz="2000" dirty="0" err="1"/>
              <a:t>accept</a:t>
            </a:r>
            <a:r>
              <a:rPr lang="de-CH" sz="2000" dirty="0"/>
              <a:t> </a:t>
            </a:r>
            <a:r>
              <a:rPr lang="de-CH" sz="2000" dirty="0" err="1"/>
              <a:t>wrong</a:t>
            </a:r>
            <a:r>
              <a:rPr lang="de-CH" sz="2000" dirty="0"/>
              <a:t> </a:t>
            </a:r>
            <a:r>
              <a:rPr lang="de-CH" sz="2000" dirty="0" err="1"/>
              <a:t>recommendations</a:t>
            </a:r>
            <a:endParaRPr lang="de-CH" sz="2000" dirty="0"/>
          </a:p>
          <a:p>
            <a:r>
              <a:rPr lang="de-CH" sz="2000" dirty="0"/>
              <a:t>Language </a:t>
            </a:r>
            <a:r>
              <a:rPr lang="de-CH" sz="2000" dirty="0" err="1"/>
              <a:t>is</a:t>
            </a:r>
            <a:r>
              <a:rPr lang="de-CH" sz="2000" dirty="0"/>
              <a:t> not </a:t>
            </a:r>
            <a:r>
              <a:rPr lang="de-CH" sz="2000" dirty="0" err="1"/>
              <a:t>concise</a:t>
            </a:r>
            <a:r>
              <a:rPr lang="de-CH" sz="2000" dirty="0"/>
              <a:t> and </a:t>
            </a:r>
            <a:r>
              <a:rPr lang="de-CH" sz="2000" dirty="0" err="1"/>
              <a:t>specific</a:t>
            </a:r>
            <a:r>
              <a:rPr lang="de-CH" sz="2000" dirty="0"/>
              <a:t> </a:t>
            </a:r>
            <a:r>
              <a:rPr lang="de-CH" sz="2000" dirty="0" err="1"/>
              <a:t>enough</a:t>
            </a:r>
            <a:r>
              <a:rPr lang="de-CH" sz="2000" dirty="0"/>
              <a:t>, </a:t>
            </a:r>
            <a:r>
              <a:rPr lang="de-CH" sz="2000" dirty="0" err="1"/>
              <a:t>to</a:t>
            </a:r>
            <a:r>
              <a:rPr lang="de-CH" sz="2000" dirty="0"/>
              <a:t> </a:t>
            </a:r>
            <a:r>
              <a:rPr lang="de-CH" sz="2000" dirty="0" err="1"/>
              <a:t>generic</a:t>
            </a:r>
            <a:r>
              <a:rPr lang="de-CH" sz="2000" dirty="0"/>
              <a:t> </a:t>
            </a:r>
            <a:r>
              <a:rPr lang="de-CH" sz="2000" dirty="0" err="1"/>
              <a:t>textes</a:t>
            </a:r>
            <a:endParaRPr lang="de-CH" sz="2000" dirty="0"/>
          </a:p>
          <a:p>
            <a:r>
              <a:rPr lang="de-CH" sz="2000" dirty="0"/>
              <a:t>Custom-made </a:t>
            </a:r>
            <a:r>
              <a:rPr lang="de-CH" sz="2000" dirty="0" err="1"/>
              <a:t>development</a:t>
            </a:r>
            <a:r>
              <a:rPr lang="de-CH" sz="2000" dirty="0"/>
              <a:t> </a:t>
            </a:r>
            <a:r>
              <a:rPr lang="de-CH" sz="2000" dirty="0" err="1"/>
              <a:t>slower</a:t>
            </a:r>
            <a:r>
              <a:rPr lang="de-CH" sz="2000" dirty="0"/>
              <a:t> </a:t>
            </a:r>
            <a:r>
              <a:rPr lang="de-CH" sz="2000" dirty="0" err="1"/>
              <a:t>than</a:t>
            </a:r>
            <a:r>
              <a:rPr lang="de-CH" sz="2000" dirty="0"/>
              <a:t> </a:t>
            </a:r>
            <a:r>
              <a:rPr lang="de-CH" sz="2000" dirty="0" err="1"/>
              <a:t>progress</a:t>
            </a:r>
            <a:r>
              <a:rPr lang="de-CH" sz="2000" dirty="0"/>
              <a:t> in </a:t>
            </a:r>
            <a:r>
              <a:rPr lang="de-CH" sz="2000" dirty="0" err="1"/>
              <a:t>public</a:t>
            </a:r>
            <a:r>
              <a:rPr lang="de-CH" sz="2000" dirty="0"/>
              <a:t> </a:t>
            </a:r>
            <a:r>
              <a:rPr lang="de-CH" sz="2000" dirty="0" err="1"/>
              <a:t>models</a:t>
            </a:r>
            <a:r>
              <a:rPr lang="de-CH" sz="2000" dirty="0"/>
              <a:t> (</a:t>
            </a:r>
            <a:r>
              <a:rPr lang="de-CH" sz="2000" dirty="0" err="1"/>
              <a:t>difficult</a:t>
            </a:r>
            <a:r>
              <a:rPr lang="de-CH" sz="2000" dirty="0"/>
              <a:t> </a:t>
            </a:r>
            <a:r>
              <a:rPr lang="de-CH" sz="2000" dirty="0" err="1"/>
              <a:t>to</a:t>
            </a:r>
            <a:r>
              <a:rPr lang="de-CH" sz="2000" dirty="0"/>
              <a:t> plan </a:t>
            </a:r>
            <a:r>
              <a:rPr lang="de-CH" sz="2000" dirty="0" err="1"/>
              <a:t>investments</a:t>
            </a:r>
            <a:r>
              <a:rPr lang="de-CH" sz="2000" dirty="0"/>
              <a:t>)</a:t>
            </a:r>
          </a:p>
          <a:p>
            <a:r>
              <a:rPr lang="de-CH" sz="2000" dirty="0"/>
              <a:t>Communication </a:t>
            </a:r>
            <a:r>
              <a:rPr lang="de-CH" sz="2000" dirty="0" err="1"/>
              <a:t>based</a:t>
            </a:r>
            <a:r>
              <a:rPr lang="de-CH" sz="2000" dirty="0"/>
              <a:t> on AI, but </a:t>
            </a:r>
            <a:r>
              <a:rPr lang="de-CH" sz="2000" dirty="0" err="1"/>
              <a:t>diverging</a:t>
            </a:r>
            <a:r>
              <a:rPr lang="de-CH" sz="2000" dirty="0"/>
              <a:t> </a:t>
            </a:r>
            <a:r>
              <a:rPr lang="de-CH" sz="2000" dirty="0" err="1"/>
              <a:t>goals</a:t>
            </a:r>
            <a:r>
              <a:rPr lang="de-CH" sz="2000" dirty="0"/>
              <a:t> – AI </a:t>
            </a:r>
            <a:r>
              <a:rPr lang="de-CH" sz="2000" dirty="0" err="1"/>
              <a:t>talks</a:t>
            </a:r>
            <a:r>
              <a:rPr lang="de-CH" sz="2000" dirty="0"/>
              <a:t> </a:t>
            </a:r>
            <a:r>
              <a:rPr lang="de-CH" sz="2000" dirty="0" err="1"/>
              <a:t>to</a:t>
            </a:r>
            <a:r>
              <a:rPr lang="de-CH" sz="2000" dirty="0"/>
              <a:t> AI </a:t>
            </a:r>
            <a:r>
              <a:rPr lang="de-CH" sz="2000" dirty="0" err="1"/>
              <a:t>without</a:t>
            </a:r>
            <a:r>
              <a:rPr lang="de-CH" sz="2000" dirty="0"/>
              <a:t> </a:t>
            </a:r>
            <a:r>
              <a:rPr lang="de-CH" sz="2000" dirty="0" err="1"/>
              <a:t>solution</a:t>
            </a:r>
            <a:endParaRPr lang="de-CH" sz="2000" dirty="0"/>
          </a:p>
          <a:p>
            <a:r>
              <a:rPr lang="de-CH" sz="2000" dirty="0" err="1"/>
              <a:t>Increased</a:t>
            </a:r>
            <a:r>
              <a:rPr lang="de-CH" sz="2000" dirty="0"/>
              <a:t> </a:t>
            </a:r>
            <a:r>
              <a:rPr lang="de-CH" sz="2000" dirty="0" err="1"/>
              <a:t>experience</a:t>
            </a:r>
            <a:r>
              <a:rPr lang="de-CH" sz="2000" dirty="0"/>
              <a:t> </a:t>
            </a:r>
            <a:r>
              <a:rPr lang="de-CH" sz="2000" dirty="0" err="1"/>
              <a:t>necessary</a:t>
            </a:r>
            <a:r>
              <a:rPr lang="de-CH" sz="2000" dirty="0"/>
              <a:t> </a:t>
            </a:r>
            <a:r>
              <a:rPr lang="de-CH" sz="2000" dirty="0" err="1"/>
              <a:t>to</a:t>
            </a:r>
            <a:r>
              <a:rPr lang="de-CH" sz="2000" dirty="0"/>
              <a:t> handle </a:t>
            </a:r>
            <a:r>
              <a:rPr lang="de-CH" sz="2000" dirty="0" err="1"/>
              <a:t>the</a:t>
            </a:r>
            <a:r>
              <a:rPr lang="de-CH" sz="2000" dirty="0"/>
              <a:t> </a:t>
            </a:r>
            <a:r>
              <a:rPr lang="de-CH" sz="2000" dirty="0" err="1"/>
              <a:t>complexity</a:t>
            </a:r>
            <a:r>
              <a:rPr lang="de-CH" sz="2000" dirty="0"/>
              <a:t>, </a:t>
            </a:r>
            <a:r>
              <a:rPr lang="de-CH" sz="2000" dirty="0" err="1"/>
              <a:t>overload</a:t>
            </a:r>
            <a:r>
              <a:rPr lang="de-CH" sz="2000" dirty="0"/>
              <a:t> for </a:t>
            </a:r>
            <a:r>
              <a:rPr lang="de-CH" sz="2000" dirty="0" err="1"/>
              <a:t>beginners</a:t>
            </a:r>
            <a:endParaRPr lang="de-CH" sz="2000" dirty="0"/>
          </a:p>
        </p:txBody>
      </p:sp>
      <p:sp>
        <p:nvSpPr>
          <p:cNvPr id="2" name="Foliennummernplatzhalter 3">
            <a:extLst>
              <a:ext uri="{FF2B5EF4-FFF2-40B4-BE49-F238E27FC236}">
                <a16:creationId xmlns:a16="http://schemas.microsoft.com/office/drawing/2014/main" id="{81D8A129-4963-2177-1277-395CBF964EEB}"/>
              </a:ext>
            </a:extLst>
          </p:cNvPr>
          <p:cNvSpPr>
            <a:spLocks noGrp="1"/>
          </p:cNvSpPr>
          <p:nvPr>
            <p:ph type="sldNum" sz="quarter" idx="4"/>
          </p:nvPr>
        </p:nvSpPr>
        <p:spPr>
          <a:xfrm>
            <a:off x="0" y="6597352"/>
            <a:ext cx="2532185" cy="260648"/>
          </a:xfrm>
          <a:prstGeom prst="rect">
            <a:avLst/>
          </a:prstGeom>
        </p:spPr>
        <p:txBody>
          <a:bodyPr/>
          <a:lstStyle>
            <a:lvl1pPr>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altLang="en-US" sz="1400" b="0" i="0" u="none" strike="noStrike" kern="1200" cap="none" spc="0" normalizeH="0" baseline="0" noProof="0">
                <a:ln>
                  <a:noFill/>
                </a:ln>
                <a:solidFill>
                  <a:prstClr val="black"/>
                </a:solidFill>
                <a:effectLst/>
                <a:uLnTx/>
                <a:uFillTx/>
                <a:ea typeface="ＭＳ Ｐゴシック" pitchFamily="34" charset="-128"/>
              </a:rPr>
              <a:t>Page </a:t>
            </a:r>
            <a:fld id="{4EC43D38-65D7-4C18-9C30-F3D44BF3D2CF}" type="slidenum">
              <a:rPr kumimoji="0" lang="de-CH" altLang="en-US" sz="1400" b="0" i="0" u="none" strike="noStrike" kern="1200" cap="none" spc="0" normalizeH="0" baseline="0" noProof="0" smtClean="0">
                <a:ln>
                  <a:noFill/>
                </a:ln>
                <a:solidFill>
                  <a:prstClr val="black"/>
                </a:solidFill>
                <a:effectLst/>
                <a:uLnTx/>
                <a:uFillTx/>
                <a:ea typeface="ＭＳ Ｐゴシック" pitchFamily="34" charset="-128"/>
              </a:rPr>
              <a:pPr marL="0" marR="0" lvl="0" indent="0" algn="l" defTabSz="914400" rtl="0" eaLnBrk="0" fontAlgn="base" latinLnBrk="0" hangingPunct="0">
                <a:lnSpc>
                  <a:spcPct val="100000"/>
                </a:lnSpc>
                <a:spcBef>
                  <a:spcPct val="0"/>
                </a:spcBef>
                <a:spcAft>
                  <a:spcPct val="0"/>
                </a:spcAft>
                <a:buClrTx/>
                <a:buSzTx/>
                <a:buFontTx/>
                <a:buNone/>
                <a:tabLst/>
                <a:defRPr/>
              </a:pPr>
              <a:t>13</a:t>
            </a:fld>
            <a:endParaRPr kumimoji="0" lang="de-CH" altLang="en-US" sz="1400" b="0" i="0" u="none" strike="noStrike" kern="1200" cap="none" spc="0" normalizeH="0" baseline="0" noProof="0">
              <a:ln>
                <a:noFill/>
              </a:ln>
              <a:solidFill>
                <a:prstClr val="black"/>
              </a:solidFill>
              <a:effectLst/>
              <a:uLnTx/>
              <a:uFillTx/>
              <a:ea typeface="ＭＳ Ｐゴシック" pitchFamily="34" charset="-128"/>
            </a:endParaRPr>
          </a:p>
        </p:txBody>
      </p:sp>
      <p:sp>
        <p:nvSpPr>
          <p:cNvPr id="3" name="Fußzeilenplatzhalter 4">
            <a:extLst>
              <a:ext uri="{FF2B5EF4-FFF2-40B4-BE49-F238E27FC236}">
                <a16:creationId xmlns:a16="http://schemas.microsoft.com/office/drawing/2014/main" id="{0190916C-9661-1CF6-48C1-73051322AF55}"/>
              </a:ext>
            </a:extLst>
          </p:cNvPr>
          <p:cNvSpPr>
            <a:spLocks noGrp="1"/>
          </p:cNvSpPr>
          <p:nvPr>
            <p:ph type="ftr" sz="quarter" idx="3"/>
          </p:nvPr>
        </p:nvSpPr>
        <p:spPr>
          <a:xfrm>
            <a:off x="7039892" y="6597352"/>
            <a:ext cx="5158154" cy="260648"/>
          </a:xfrm>
          <a:prstGeom prst="rect">
            <a:avLst/>
          </a:prstGeom>
        </p:spPr>
        <p:txBody>
          <a:bodyPr/>
          <a:lstStyle>
            <a:lvl1pPr algn="r">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de-CH" altLang="en-US" sz="1400" b="0" i="0" u="none" strike="noStrike" kern="1200" cap="none" spc="0" normalizeH="0" baseline="0" noProof="0">
                <a:ln>
                  <a:noFill/>
                </a:ln>
                <a:solidFill>
                  <a:prstClr val="black"/>
                </a:solidFill>
                <a:effectLst/>
                <a:uLnTx/>
                <a:uFillTx/>
                <a:ea typeface="ＭＳ Ｐゴシック" pitchFamily="34" charset="-128"/>
                <a:hlinkClick r:id="rId3"/>
              </a:rPr>
              <a:t>https://esu-services.ch</a:t>
            </a:r>
            <a:r>
              <a:rPr kumimoji="0" lang="de-CH" altLang="en-US" sz="1400" b="0" i="0" u="none" strike="noStrike" kern="1200" cap="none" spc="0" normalizeH="0" baseline="0" noProof="0">
                <a:ln>
                  <a:noFill/>
                </a:ln>
                <a:solidFill>
                  <a:prstClr val="black"/>
                </a:solidFill>
                <a:effectLst/>
                <a:uLnTx/>
                <a:uFillTx/>
                <a:ea typeface="ＭＳ Ｐゴシック" pitchFamily="34" charset="-128"/>
              </a:rPr>
              <a:t> </a:t>
            </a:r>
          </a:p>
        </p:txBody>
      </p:sp>
    </p:spTree>
    <p:extLst>
      <p:ext uri="{BB962C8B-B14F-4D97-AF65-F5344CB8AC3E}">
        <p14:creationId xmlns:p14="http://schemas.microsoft.com/office/powerpoint/2010/main" val="2939968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426C9-96F3-10E5-C327-738F7BFF83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43E6E8-FC4C-5471-1FCA-BFCB68F477CF}"/>
              </a:ext>
            </a:extLst>
          </p:cNvPr>
          <p:cNvSpPr>
            <a:spLocks noGrp="1"/>
          </p:cNvSpPr>
          <p:nvPr>
            <p:ph type="title"/>
          </p:nvPr>
        </p:nvSpPr>
        <p:spPr>
          <a:xfrm>
            <a:off x="607726" y="1233001"/>
            <a:ext cx="10577384" cy="641350"/>
          </a:xfrm>
        </p:spPr>
        <p:txBody>
          <a:bodyPr anchor="b">
            <a:normAutofit fontScale="90000"/>
          </a:bodyPr>
          <a:lstStyle/>
          <a:p>
            <a:r>
              <a:rPr lang="en-US" dirty="0"/>
              <a:t>ESU‑services’ internal AI Guidelines </a:t>
            </a:r>
            <a:br>
              <a:rPr lang="en-US" dirty="0"/>
            </a:br>
            <a:r>
              <a:rPr lang="en-US"/>
              <a:t>for good </a:t>
            </a:r>
            <a:r>
              <a:rPr lang="en-US" dirty="0"/>
              <a:t>LCA Practice</a:t>
            </a:r>
          </a:p>
        </p:txBody>
      </p:sp>
      <p:sp>
        <p:nvSpPr>
          <p:cNvPr id="3" name="Foliennummernplatzhalter 3">
            <a:extLst>
              <a:ext uri="{FF2B5EF4-FFF2-40B4-BE49-F238E27FC236}">
                <a16:creationId xmlns:a16="http://schemas.microsoft.com/office/drawing/2014/main" id="{61E8E6CE-591F-FB99-8309-AA0006967D10}"/>
              </a:ext>
            </a:extLst>
          </p:cNvPr>
          <p:cNvSpPr txBox="1">
            <a:spLocks/>
          </p:cNvSpPr>
          <p:nvPr/>
        </p:nvSpPr>
        <p:spPr>
          <a:xfrm>
            <a:off x="0" y="6597352"/>
            <a:ext cx="2532185" cy="260648"/>
          </a:xfrm>
          <a:prstGeom prst="rect">
            <a:avLst/>
          </a:prstGeom>
        </p:spPr>
        <p:txBody>
          <a:bodyPr/>
          <a:lstStyle>
            <a:defPPr rtl="0">
              <a:defRPr lang="de-DE"/>
            </a:defPPr>
            <a:lvl1pPr marL="0"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r>
              <a:rPr lang="de-CH" altLang="en-US" sz="1400">
                <a:solidFill>
                  <a:prstClr val="black"/>
                </a:solidFill>
                <a:ea typeface="ＭＳ Ｐゴシック" pitchFamily="34" charset="-128"/>
              </a:rPr>
              <a:t>Page </a:t>
            </a:r>
            <a:fld id="{4EC43D38-65D7-4C18-9C30-F3D44BF3D2CF}" type="slidenum">
              <a:rPr lang="de-CH" altLang="en-US" sz="1400" smtClean="0">
                <a:solidFill>
                  <a:prstClr val="black"/>
                </a:solidFill>
                <a:ea typeface="ＭＳ Ｐゴシック" pitchFamily="34" charset="-128"/>
              </a:rPr>
              <a:pPr eaLnBrk="0" fontAlgn="base" hangingPunct="0">
                <a:spcBef>
                  <a:spcPct val="0"/>
                </a:spcBef>
                <a:spcAft>
                  <a:spcPct val="0"/>
                </a:spcAft>
                <a:defRPr/>
              </a:pPr>
              <a:t>14</a:t>
            </a:fld>
            <a:endParaRPr lang="de-CH" altLang="en-US" sz="1400">
              <a:solidFill>
                <a:prstClr val="black"/>
              </a:solidFill>
              <a:ea typeface="ＭＳ Ｐゴシック" pitchFamily="34" charset="-128"/>
            </a:endParaRPr>
          </a:p>
        </p:txBody>
      </p:sp>
      <p:sp>
        <p:nvSpPr>
          <p:cNvPr id="12" name="Fußzeilenplatzhalter 4">
            <a:extLst>
              <a:ext uri="{FF2B5EF4-FFF2-40B4-BE49-F238E27FC236}">
                <a16:creationId xmlns:a16="http://schemas.microsoft.com/office/drawing/2014/main" id="{486F0742-309F-80D7-5612-F7CFD4530CAE}"/>
              </a:ext>
            </a:extLst>
          </p:cNvPr>
          <p:cNvSpPr txBox="1">
            <a:spLocks/>
          </p:cNvSpPr>
          <p:nvPr/>
        </p:nvSpPr>
        <p:spPr>
          <a:xfrm>
            <a:off x="7039892" y="6597352"/>
            <a:ext cx="5158154" cy="260648"/>
          </a:xfrm>
          <a:prstGeom prst="rect">
            <a:avLst/>
          </a:prstGeom>
        </p:spPr>
        <p:txBody>
          <a:bodyPr/>
          <a:lstStyle>
            <a:defPPr rtl="0">
              <a:defRPr lang="de-DE"/>
            </a:defPPr>
            <a:lvl1pPr marL="0" algn="r"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r>
              <a:rPr lang="de-CH" altLang="en-US" sz="1400">
                <a:solidFill>
                  <a:prstClr val="black"/>
                </a:solidFill>
                <a:ea typeface="ＭＳ Ｐゴシック" pitchFamily="34" charset="-128"/>
                <a:hlinkClick r:id="rId3"/>
              </a:rPr>
              <a:t>https://esu-services.ch</a:t>
            </a:r>
            <a:r>
              <a:rPr lang="de-CH" altLang="en-US" sz="1400">
                <a:solidFill>
                  <a:prstClr val="black"/>
                </a:solidFill>
                <a:ea typeface="ＭＳ Ｐゴシック" pitchFamily="34" charset="-128"/>
              </a:rPr>
              <a:t> </a:t>
            </a:r>
          </a:p>
        </p:txBody>
      </p:sp>
      <p:sp>
        <p:nvSpPr>
          <p:cNvPr id="13" name="Content Placeholder 3">
            <a:extLst>
              <a:ext uri="{FF2B5EF4-FFF2-40B4-BE49-F238E27FC236}">
                <a16:creationId xmlns:a16="http://schemas.microsoft.com/office/drawing/2014/main" id="{BDC9DA39-CF71-2C5E-FA20-859C2991E5FF}"/>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66583" y="2087319"/>
            <a:ext cx="5529835" cy="4557713"/>
          </a:xfrm>
          <a:prstGeom prst="rect">
            <a:avLst/>
          </a:prstGeom>
        </p:spPr>
        <p:txBody>
          <a:bodyPr vert="horz" lIns="91440" tIns="45720" rIns="91440" bIns="45720" rtlCol="0">
            <a:noAutofit/>
          </a:bodyPr>
          <a:lstStyle>
            <a:lvl1pPr marL="228600" indent="-228600" algn="l" defTabSz="914400" rtl="0" eaLnBrk="1" latinLnBrk="0" hangingPunct="1">
              <a:lnSpc>
                <a:spcPct val="13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500"/>
              </a:spcBef>
              <a:buNone/>
            </a:pPr>
            <a:r>
              <a:rPr lang="en-US" sz="2400" b="1">
                <a:latin typeface="+mj-lt"/>
              </a:rPr>
              <a:t>Safeguards</a:t>
            </a:r>
          </a:p>
          <a:p>
            <a:pPr>
              <a:spcBef>
                <a:spcPts val="0"/>
              </a:spcBef>
            </a:pPr>
            <a:r>
              <a:rPr lang="en-US" sz="1800">
                <a:latin typeface="+mj-lt"/>
              </a:rPr>
              <a:t>Clear delineation and ongoing discussion at ESU:</a:t>
            </a:r>
          </a:p>
          <a:p>
            <a:pPr marL="0" indent="0">
              <a:spcBef>
                <a:spcPts val="0"/>
              </a:spcBef>
              <a:buNone/>
            </a:pPr>
            <a:r>
              <a:rPr lang="en-US" sz="1800">
                <a:latin typeface="+mj-lt"/>
              </a:rPr>
              <a:t>	-What may AI automate?</a:t>
            </a:r>
          </a:p>
          <a:p>
            <a:pPr marL="0" indent="0">
              <a:spcBef>
                <a:spcPts val="0"/>
              </a:spcBef>
              <a:buNone/>
            </a:pPr>
            <a:r>
              <a:rPr lang="en-US" sz="1800">
                <a:latin typeface="+mj-lt"/>
              </a:rPr>
              <a:t>	-What remains human expert work?</a:t>
            </a:r>
          </a:p>
          <a:p>
            <a:pPr marL="0" indent="0">
              <a:spcBef>
                <a:spcPts val="2500"/>
              </a:spcBef>
              <a:buNone/>
            </a:pPr>
            <a:r>
              <a:rPr lang="en-US" sz="2400" b="1">
                <a:latin typeface="+mj-lt"/>
              </a:rPr>
              <a:t>Transparency Principle</a:t>
            </a:r>
          </a:p>
          <a:p>
            <a:pPr>
              <a:spcBef>
                <a:spcPts val="0"/>
              </a:spcBef>
            </a:pPr>
            <a:r>
              <a:rPr lang="en-US" sz="1800">
                <a:latin typeface="+mj-lt"/>
              </a:rPr>
              <a:t>Document every AI‑assisted decision and information (similar to assumptions and sources)</a:t>
            </a:r>
          </a:p>
        </p:txBody>
      </p:sp>
      <p:sp>
        <p:nvSpPr>
          <p:cNvPr id="9" name="Content Placeholder 3">
            <a:extLst>
              <a:ext uri="{FF2B5EF4-FFF2-40B4-BE49-F238E27FC236}">
                <a16:creationId xmlns:a16="http://schemas.microsoft.com/office/drawing/2014/main" id="{35C11C74-E5F4-538E-1F6E-0F8BD6E8A4B3}"/>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896418" y="2039639"/>
            <a:ext cx="5529835" cy="4557713"/>
          </a:xfrm>
          <a:prstGeom prst="rect">
            <a:avLst/>
          </a:prstGeom>
        </p:spPr>
        <p:txBody>
          <a:bodyPr vert="horz" lIns="91440" tIns="45720" rIns="91440" bIns="45720" rtlCol="0">
            <a:noAutofit/>
          </a:bodyPr>
          <a:lstStyle>
            <a:lvl1pPr marL="228600" indent="-228600" algn="l" defTabSz="914400" rtl="0" eaLnBrk="1" latinLnBrk="0" hangingPunct="1">
              <a:lnSpc>
                <a:spcPct val="13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500"/>
              </a:spcBef>
              <a:buNone/>
            </a:pPr>
            <a:r>
              <a:rPr lang="en-US" sz="2400" b="1">
                <a:latin typeface="+mj-lt"/>
              </a:rPr>
              <a:t>Reproducibility &amp; Reviewability</a:t>
            </a:r>
          </a:p>
          <a:p>
            <a:pPr>
              <a:spcBef>
                <a:spcPts val="0"/>
              </a:spcBef>
            </a:pPr>
            <a:r>
              <a:rPr lang="en-US" sz="1800">
                <a:latin typeface="+mj-lt"/>
              </a:rPr>
              <a:t>AI outputs must be traceable. Ask for links or references</a:t>
            </a:r>
          </a:p>
          <a:p>
            <a:pPr>
              <a:spcBef>
                <a:spcPts val="0"/>
              </a:spcBef>
            </a:pPr>
            <a:r>
              <a:rPr lang="en-US" sz="1800">
                <a:latin typeface="+mj-lt"/>
              </a:rPr>
              <a:t>New chats for each relevant discussion</a:t>
            </a:r>
          </a:p>
          <a:p>
            <a:pPr>
              <a:spcBef>
                <a:spcPts val="0"/>
              </a:spcBef>
            </a:pPr>
            <a:r>
              <a:rPr lang="en-US" sz="1800">
                <a:latin typeface="+mj-lt"/>
              </a:rPr>
              <a:t>Save prompts for documentation and reuse</a:t>
            </a:r>
          </a:p>
          <a:p>
            <a:pPr marL="0" indent="0">
              <a:spcBef>
                <a:spcPts val="2500"/>
              </a:spcBef>
              <a:buNone/>
            </a:pPr>
            <a:r>
              <a:rPr lang="en-US" sz="2400" b="1">
                <a:latin typeface="+mj-lt"/>
              </a:rPr>
              <a:t>Human‑in‑the‑Loop</a:t>
            </a:r>
          </a:p>
          <a:p>
            <a:pPr>
              <a:spcBef>
                <a:spcPts val="0"/>
              </a:spcBef>
            </a:pPr>
            <a:r>
              <a:rPr lang="en-US" sz="1800">
                <a:latin typeface="+mj-lt"/>
              </a:rPr>
              <a:t>Prompts development ensuring critical discussion</a:t>
            </a:r>
          </a:p>
          <a:p>
            <a:pPr>
              <a:spcBef>
                <a:spcPts val="0"/>
              </a:spcBef>
            </a:pPr>
            <a:r>
              <a:rPr lang="en-US" sz="1800">
                <a:latin typeface="+mj-lt"/>
              </a:rPr>
              <a:t>Expert validation remains mandatory</a:t>
            </a:r>
          </a:p>
          <a:p>
            <a:pPr>
              <a:spcBef>
                <a:spcPts val="0"/>
              </a:spcBef>
            </a:pPr>
            <a:r>
              <a:rPr lang="en-US" sz="1800">
                <a:latin typeface="+mj-lt"/>
              </a:rPr>
              <a:t>AI is a tool, not a decision‑maker</a:t>
            </a:r>
          </a:p>
          <a:p>
            <a:pPr marL="0" indent="0">
              <a:spcBef>
                <a:spcPts val="2500"/>
              </a:spcBef>
              <a:buNone/>
            </a:pPr>
            <a:endParaRPr lang="en-US" sz="1500">
              <a:latin typeface="+mj-lt"/>
            </a:endParaRPr>
          </a:p>
        </p:txBody>
      </p:sp>
    </p:spTree>
    <p:extLst>
      <p:ext uri="{BB962C8B-B14F-4D97-AF65-F5344CB8AC3E}">
        <p14:creationId xmlns:p14="http://schemas.microsoft.com/office/powerpoint/2010/main" val="954603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iterate>
                                    <p:tmPct val="10000"/>
                                  </p:iterate>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1474471" y="1449052"/>
            <a:ext cx="9574529" cy="276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1400">
                <a:solidFill>
                  <a:schemeClr val="accent2"/>
                </a:solidFill>
                <a:latin typeface="Frutiger 55 Roman" pitchFamily="34" charset="0"/>
              </a:defRPr>
            </a:lvl1pPr>
            <a:lvl2pPr marL="742950" indent="-285750" defTabSz="762000">
              <a:defRPr sz="1400">
                <a:solidFill>
                  <a:schemeClr val="accent2"/>
                </a:solidFill>
                <a:latin typeface="Frutiger 55 Roman" pitchFamily="34" charset="0"/>
              </a:defRPr>
            </a:lvl2pPr>
            <a:lvl3pPr marL="1143000" indent="-228600" defTabSz="762000">
              <a:defRPr sz="1400">
                <a:solidFill>
                  <a:schemeClr val="accent2"/>
                </a:solidFill>
                <a:latin typeface="Frutiger 55 Roman" pitchFamily="34" charset="0"/>
              </a:defRPr>
            </a:lvl3pPr>
            <a:lvl4pPr marL="1600200" indent="-228600" defTabSz="762000">
              <a:defRPr sz="1400">
                <a:solidFill>
                  <a:schemeClr val="accent2"/>
                </a:solidFill>
                <a:latin typeface="Frutiger 55 Roman" pitchFamily="34" charset="0"/>
              </a:defRPr>
            </a:lvl4pPr>
            <a:lvl5pPr marL="2057400" indent="-228600" defTabSz="762000">
              <a:defRPr sz="1400">
                <a:solidFill>
                  <a:schemeClr val="accent2"/>
                </a:solidFill>
                <a:latin typeface="Frutiger 55 Roman" pitchFamily="34" charset="0"/>
              </a:defRPr>
            </a:lvl5pPr>
            <a:lvl6pPr marL="2514600" indent="-228600" algn="ctr" defTabSz="762000" eaLnBrk="0" fontAlgn="base" hangingPunct="0">
              <a:spcBef>
                <a:spcPct val="50000"/>
              </a:spcBef>
              <a:spcAft>
                <a:spcPct val="0"/>
              </a:spcAft>
              <a:buClr>
                <a:schemeClr val="accent2"/>
              </a:buClr>
              <a:buSzPct val="80000"/>
              <a:buFont typeface="Wingdings" pitchFamily="2" charset="2"/>
              <a:defRPr sz="1400">
                <a:solidFill>
                  <a:schemeClr val="accent2"/>
                </a:solidFill>
                <a:latin typeface="Frutiger 55 Roman" pitchFamily="34" charset="0"/>
              </a:defRPr>
            </a:lvl6pPr>
            <a:lvl7pPr marL="2971800" indent="-228600" algn="ctr" defTabSz="762000" eaLnBrk="0" fontAlgn="base" hangingPunct="0">
              <a:spcBef>
                <a:spcPct val="50000"/>
              </a:spcBef>
              <a:spcAft>
                <a:spcPct val="0"/>
              </a:spcAft>
              <a:buClr>
                <a:schemeClr val="accent2"/>
              </a:buClr>
              <a:buSzPct val="80000"/>
              <a:buFont typeface="Wingdings" pitchFamily="2" charset="2"/>
              <a:defRPr sz="1400">
                <a:solidFill>
                  <a:schemeClr val="accent2"/>
                </a:solidFill>
                <a:latin typeface="Frutiger 55 Roman" pitchFamily="34" charset="0"/>
              </a:defRPr>
            </a:lvl7pPr>
            <a:lvl8pPr marL="3429000" indent="-228600" algn="ctr" defTabSz="762000" eaLnBrk="0" fontAlgn="base" hangingPunct="0">
              <a:spcBef>
                <a:spcPct val="50000"/>
              </a:spcBef>
              <a:spcAft>
                <a:spcPct val="0"/>
              </a:spcAft>
              <a:buClr>
                <a:schemeClr val="accent2"/>
              </a:buClr>
              <a:buSzPct val="80000"/>
              <a:buFont typeface="Wingdings" pitchFamily="2" charset="2"/>
              <a:defRPr sz="1400">
                <a:solidFill>
                  <a:schemeClr val="accent2"/>
                </a:solidFill>
                <a:latin typeface="Frutiger 55 Roman" pitchFamily="34" charset="0"/>
              </a:defRPr>
            </a:lvl8pPr>
            <a:lvl9pPr marL="3886200" indent="-228600" algn="ctr" defTabSz="762000" eaLnBrk="0" fontAlgn="base" hangingPunct="0">
              <a:spcBef>
                <a:spcPct val="50000"/>
              </a:spcBef>
              <a:spcAft>
                <a:spcPct val="0"/>
              </a:spcAft>
              <a:buClr>
                <a:schemeClr val="accent2"/>
              </a:buClr>
              <a:buSzPct val="80000"/>
              <a:buFont typeface="Wingdings" pitchFamily="2" charset="2"/>
              <a:defRPr sz="1400">
                <a:solidFill>
                  <a:schemeClr val="accent2"/>
                </a:solidFill>
                <a:latin typeface="Frutiger 55 Roman" pitchFamily="34" charset="0"/>
              </a:defRPr>
            </a:lvl9pPr>
          </a:lstStyle>
          <a:p>
            <a:pPr algn="just">
              <a:defRPr/>
            </a:pPr>
            <a:r>
              <a:rPr lang="en-GB" sz="1800">
                <a:solidFill>
                  <a:srgbClr val="000000"/>
                </a:solidFill>
                <a:latin typeface="+mn-lt"/>
                <a:cs typeface="Arial" panose="020B0604020202020204" pitchFamily="34" charset="0"/>
              </a:rPr>
              <a:t>All rights reserved. The contents of this presentation (a. o. texts, graphics, photos, logos etc.) and the presentation itself are protected by copyright. They have been prepared by ESU-services Ltd.. Any distribution or presentation of the content is prohibited without prior written consent by ESU-services Ltd.. Without the written authorization by ESU-services Ltd. this document and/or parts thereof must not be distributed, modified, published, translated or reproduced, neither in form of photocopies, microfilming nor other – especially electronic – processes. This provision also covers the inclusion into or the evaluation by databases. </a:t>
            </a:r>
          </a:p>
          <a:p>
            <a:pPr algn="just">
              <a:defRPr/>
            </a:pPr>
            <a:r>
              <a:rPr lang="en-GB" sz="1800">
                <a:solidFill>
                  <a:srgbClr val="000000"/>
                </a:solidFill>
                <a:latin typeface="+mn-lt"/>
                <a:cs typeface="Arial" panose="020B0604020202020204" pitchFamily="34" charset="0"/>
              </a:rPr>
              <a:t>Permitted is the use of contents published on our webpage according to scientific standards (small parts copied or cited with clear citation given to the webpage were downloaded). </a:t>
            </a:r>
          </a:p>
          <a:p>
            <a:pPr algn="just">
              <a:defRPr/>
            </a:pPr>
            <a:r>
              <a:rPr lang="en-GB" sz="1800">
                <a:solidFill>
                  <a:srgbClr val="000000"/>
                </a:solidFill>
                <a:latin typeface="+mn-lt"/>
                <a:cs typeface="Arial" panose="020B0604020202020204" pitchFamily="34" charset="0"/>
              </a:rPr>
              <a:t>Contraventions will entail legal prosecution.</a:t>
            </a:r>
          </a:p>
        </p:txBody>
      </p:sp>
      <p:sp>
        <p:nvSpPr>
          <p:cNvPr id="8" name="Rectangle 2"/>
          <p:cNvSpPr>
            <a:spLocks noChangeArrowheads="1"/>
          </p:cNvSpPr>
          <p:nvPr/>
        </p:nvSpPr>
        <p:spPr bwMode="auto">
          <a:xfrm>
            <a:off x="3260858" y="4285990"/>
            <a:ext cx="4980172" cy="205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40513" rIns="0" bIns="40513">
            <a:spAutoFit/>
          </a:bodyPr>
          <a:lstStyle/>
          <a:p>
            <a:pPr algn="l" defTabSz="669925">
              <a:tabLst>
                <a:tab pos="476250" algn="l"/>
              </a:tabLst>
            </a:pPr>
            <a:r>
              <a:rPr lang="en-GB" sz="1600" dirty="0">
                <a:solidFill>
                  <a:srgbClr val="000000"/>
                </a:solidFill>
                <a:latin typeface="+mn-lt"/>
                <a:cs typeface="Arial" panose="020B0604020202020204" pitchFamily="34" charset="0"/>
              </a:rPr>
              <a:t>In case of any questions, please contact:</a:t>
            </a:r>
          </a:p>
          <a:p>
            <a:pPr algn="l" defTabSz="669925">
              <a:tabLst>
                <a:tab pos="476250" algn="l"/>
              </a:tabLst>
            </a:pPr>
            <a:r>
              <a:rPr lang="en-GB" sz="1600" dirty="0">
                <a:solidFill>
                  <a:srgbClr val="000000"/>
                </a:solidFill>
                <a:latin typeface="+mn-lt"/>
                <a:cs typeface="Arial" panose="020B0604020202020204" pitchFamily="34" charset="0"/>
              </a:rPr>
              <a:t>Dr. Niels Jungbluth, CEO - Chief Executive Officer</a:t>
            </a:r>
          </a:p>
          <a:p>
            <a:pPr algn="l" defTabSz="669925">
              <a:tabLst>
                <a:tab pos="476250" algn="l"/>
              </a:tabLst>
            </a:pPr>
            <a:r>
              <a:rPr lang="en-GB" sz="1600" dirty="0">
                <a:solidFill>
                  <a:srgbClr val="000000"/>
                </a:solidFill>
                <a:latin typeface="+mn-lt"/>
                <a:cs typeface="Arial" panose="020B0604020202020204" pitchFamily="34" charset="0"/>
              </a:rPr>
              <a:t>ESU-services Ltd. - fair consulting in sustainability</a:t>
            </a:r>
          </a:p>
          <a:p>
            <a:pPr algn="l" defTabSz="669925">
              <a:tabLst>
                <a:tab pos="476250" algn="l"/>
              </a:tabLst>
            </a:pPr>
            <a:r>
              <a:rPr lang="en-GB" sz="1600" dirty="0" err="1">
                <a:solidFill>
                  <a:srgbClr val="000000"/>
                </a:solidFill>
                <a:latin typeface="+mn-lt"/>
                <a:cs typeface="Arial" panose="020B0604020202020204" pitchFamily="34" charset="0"/>
              </a:rPr>
              <a:t>Vorstadt</a:t>
            </a:r>
            <a:r>
              <a:rPr lang="en-GB" sz="1600" dirty="0">
                <a:solidFill>
                  <a:srgbClr val="000000"/>
                </a:solidFill>
                <a:latin typeface="+mn-lt"/>
                <a:cs typeface="Arial" panose="020B0604020202020204" pitchFamily="34" charset="0"/>
              </a:rPr>
              <a:t> 10</a:t>
            </a:r>
          </a:p>
          <a:p>
            <a:pPr algn="l" defTabSz="669925">
              <a:tabLst>
                <a:tab pos="476250" algn="l"/>
              </a:tabLst>
            </a:pPr>
            <a:r>
              <a:rPr lang="en-GB" sz="1600" dirty="0">
                <a:solidFill>
                  <a:srgbClr val="000000"/>
                </a:solidFill>
                <a:latin typeface="+mn-lt"/>
                <a:cs typeface="Arial" panose="020B0604020202020204" pitchFamily="34" charset="0"/>
              </a:rPr>
              <a:t>CH-8200 Schaffhausen</a:t>
            </a:r>
            <a:br>
              <a:rPr lang="en-GB" sz="1600" dirty="0">
                <a:solidFill>
                  <a:srgbClr val="000000"/>
                </a:solidFill>
                <a:latin typeface="+mn-lt"/>
                <a:cs typeface="Arial" panose="020B0604020202020204" pitchFamily="34" charset="0"/>
              </a:rPr>
            </a:br>
            <a:r>
              <a:rPr lang="en-GB" sz="1600" dirty="0">
                <a:solidFill>
                  <a:srgbClr val="000000"/>
                </a:solidFill>
                <a:latin typeface="+mn-lt"/>
                <a:cs typeface="Arial" panose="020B0604020202020204" pitchFamily="34" charset="0"/>
                <a:hlinkClick r:id="rId3"/>
              </a:rPr>
              <a:t>https://esu-services.ch </a:t>
            </a:r>
            <a:endParaRPr lang="en-GB" sz="1600" dirty="0">
              <a:solidFill>
                <a:srgbClr val="000000"/>
              </a:solidFill>
              <a:latin typeface="+mn-lt"/>
              <a:cs typeface="Arial" panose="020B0604020202020204" pitchFamily="34" charset="0"/>
            </a:endParaRPr>
          </a:p>
          <a:p>
            <a:pPr algn="l" defTabSz="669925">
              <a:tabLst>
                <a:tab pos="476250" algn="l"/>
              </a:tabLst>
            </a:pPr>
            <a:r>
              <a:rPr lang="en-GB" sz="1600" dirty="0" err="1">
                <a:solidFill>
                  <a:srgbClr val="000000"/>
                </a:solidFill>
                <a:latin typeface="+mn-lt"/>
                <a:cs typeface="Arial" panose="020B0604020202020204" pitchFamily="34" charset="0"/>
              </a:rPr>
              <a:t>tel</a:t>
            </a:r>
            <a:r>
              <a:rPr lang="en-GB" sz="1600" dirty="0">
                <a:solidFill>
                  <a:srgbClr val="000000"/>
                </a:solidFill>
                <a:latin typeface="+mn-lt"/>
                <a:cs typeface="Arial" panose="020B0604020202020204" pitchFamily="34" charset="0"/>
              </a:rPr>
              <a:t> +41 44 940 61 32</a:t>
            </a:r>
          </a:p>
          <a:p>
            <a:pPr algn="l" defTabSz="669925">
              <a:tabLst>
                <a:tab pos="476250" algn="l"/>
              </a:tabLst>
            </a:pPr>
            <a:r>
              <a:rPr lang="en-GB" sz="1600" dirty="0">
                <a:solidFill>
                  <a:srgbClr val="000000"/>
                </a:solidFill>
                <a:latin typeface="+mn-lt"/>
                <a:cs typeface="Arial" panose="020B0604020202020204" pitchFamily="34" charset="0"/>
                <a:hlinkClick r:id="rId4"/>
              </a:rPr>
              <a:t>jungbluth@esu-services.ch</a:t>
            </a:r>
            <a:r>
              <a:rPr lang="en-GB" sz="1600" dirty="0">
                <a:solidFill>
                  <a:srgbClr val="000000"/>
                </a:solidFill>
                <a:latin typeface="+mn-lt"/>
                <a:cs typeface="Arial" panose="020B0604020202020204" pitchFamily="34" charset="0"/>
              </a:rPr>
              <a:t> </a:t>
            </a:r>
          </a:p>
        </p:txBody>
      </p:sp>
      <p:sp>
        <p:nvSpPr>
          <p:cNvPr id="2" name="Titel 1"/>
          <p:cNvSpPr>
            <a:spLocks noGrp="1"/>
          </p:cNvSpPr>
          <p:nvPr>
            <p:ph type="title"/>
          </p:nvPr>
        </p:nvSpPr>
        <p:spPr>
          <a:xfrm>
            <a:off x="1143000" y="802721"/>
            <a:ext cx="9906000" cy="646331"/>
          </a:xfrm>
        </p:spPr>
        <p:txBody>
          <a:bodyPr/>
          <a:lstStyle/>
          <a:p>
            <a:r>
              <a:rPr lang="en-GB" noProof="0">
                <a:cs typeface="Arial" panose="020B0604020202020204" pitchFamily="34" charset="0"/>
              </a:rPr>
              <a:t>Copyright notice</a:t>
            </a:r>
          </a:p>
        </p:txBody>
      </p:sp>
      <p:sp>
        <p:nvSpPr>
          <p:cNvPr id="3" name="Rechteck 2"/>
          <p:cNvSpPr/>
          <p:nvPr/>
        </p:nvSpPr>
        <p:spPr>
          <a:xfrm>
            <a:off x="3593263" y="6469468"/>
            <a:ext cx="5383057" cy="400110"/>
          </a:xfrm>
          <a:prstGeom prst="rect">
            <a:avLst/>
          </a:prstGeom>
        </p:spPr>
        <p:txBody>
          <a:bodyPr wrap="square">
            <a:spAutoFit/>
          </a:bodyPr>
          <a:lstStyle/>
          <a:p>
            <a:pPr>
              <a:defRPr/>
            </a:pPr>
            <a:r>
              <a:rPr lang="de-DE" altLang="de-DE" sz="2000">
                <a:solidFill>
                  <a:srgbClr val="000000"/>
                </a:solidFill>
                <a:latin typeface="+mn-lt"/>
                <a:cs typeface="Arial" panose="020B0604020202020204" pitchFamily="34" charset="0"/>
              </a:rPr>
              <a:t>© </a:t>
            </a:r>
            <a:r>
              <a:rPr lang="de-DE" sz="2000">
                <a:solidFill>
                  <a:srgbClr val="000000"/>
                </a:solidFill>
                <a:latin typeface="+mn-lt"/>
                <a:cs typeface="Arial" panose="020B0604020202020204" pitchFamily="34" charset="0"/>
              </a:rPr>
              <a:t>Copyright ESU-services Ltd. </a:t>
            </a:r>
            <a:fld id="{72C2C2EF-B92F-4E55-99A0-16D730DE1421}" type="datetime1">
              <a:rPr lang="de-DE" sz="2000">
                <a:solidFill>
                  <a:srgbClr val="000000"/>
                </a:solidFill>
                <a:latin typeface="+mn-lt"/>
                <a:cs typeface="Arial" panose="020B0604020202020204" pitchFamily="34" charset="0"/>
              </a:rPr>
              <a:t>26.02.2026</a:t>
            </a:fld>
            <a:endParaRPr lang="de-DE" sz="2000">
              <a:solidFill>
                <a:srgbClr val="000000"/>
              </a:solidFill>
              <a:latin typeface="+mn-lt"/>
              <a:cs typeface="Arial" panose="020B0604020202020204" pitchFamily="34" charset="0"/>
            </a:endParaRPr>
          </a:p>
        </p:txBody>
      </p:sp>
      <p:pic>
        <p:nvPicPr>
          <p:cNvPr id="4" name="Grafik 3"/>
          <p:cNvPicPr>
            <a:picLocks noChangeAspect="1"/>
          </p:cNvPicPr>
          <p:nvPr/>
        </p:nvPicPr>
        <p:blipFill>
          <a:blip r:embed="rId5"/>
          <a:srcRect/>
          <a:stretch/>
        </p:blipFill>
        <p:spPr>
          <a:xfrm>
            <a:off x="1474471" y="4472419"/>
            <a:ext cx="1490470" cy="1863087"/>
          </a:xfrm>
          <a:prstGeom prst="rect">
            <a:avLst/>
          </a:prstGeom>
        </p:spPr>
      </p:pic>
    </p:spTree>
    <p:extLst>
      <p:ext uri="{BB962C8B-B14F-4D97-AF65-F5344CB8AC3E}">
        <p14:creationId xmlns:p14="http://schemas.microsoft.com/office/powerpoint/2010/main" val="3848186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6505"/>
          <a:stretch/>
        </p:blipFill>
        <p:spPr>
          <a:xfrm>
            <a:off x="2622067" y="2251570"/>
            <a:ext cx="6876256" cy="4305985"/>
          </a:xfrm>
          <a:prstGeom prst="rect">
            <a:avLst/>
          </a:prstGeom>
        </p:spPr>
      </p:pic>
      <p:sp>
        <p:nvSpPr>
          <p:cNvPr id="3" name="Title 2"/>
          <p:cNvSpPr>
            <a:spLocks noGrp="1"/>
          </p:cNvSpPr>
          <p:nvPr>
            <p:ph type="title"/>
          </p:nvPr>
        </p:nvSpPr>
        <p:spPr>
          <a:xfrm>
            <a:off x="2159379" y="1213622"/>
            <a:ext cx="2969016" cy="646331"/>
          </a:xfrm>
        </p:spPr>
        <p:txBody>
          <a:bodyPr/>
          <a:lstStyle/>
          <a:p>
            <a:r>
              <a:rPr lang="en-GB" noProof="0">
                <a:cs typeface="Arial" panose="020B0604020202020204" pitchFamily="34" charset="0"/>
              </a:rPr>
              <a:t>We assist you</a:t>
            </a:r>
          </a:p>
        </p:txBody>
      </p:sp>
      <p:sp>
        <p:nvSpPr>
          <p:cNvPr id="8" name="Foliennummernplatzhalter 3">
            <a:extLst>
              <a:ext uri="{FF2B5EF4-FFF2-40B4-BE49-F238E27FC236}">
                <a16:creationId xmlns:a16="http://schemas.microsoft.com/office/drawing/2014/main" id="{42328222-924D-6948-C649-B8C8A691712C}"/>
              </a:ext>
            </a:extLst>
          </p:cNvPr>
          <p:cNvSpPr>
            <a:spLocks noGrp="1"/>
          </p:cNvSpPr>
          <p:nvPr>
            <p:ph type="sldNum" sz="quarter" idx="4"/>
          </p:nvPr>
        </p:nvSpPr>
        <p:spPr>
          <a:prstGeom prst="rect">
            <a:avLst/>
          </a:prstGeom>
        </p:spPr>
        <p:txBody>
          <a:bodyPr/>
          <a:lstStyle>
            <a:lvl1pPr>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altLang="en-US" sz="1400" b="0" i="0" u="none" strike="noStrike" kern="1200" cap="none" spc="0" normalizeH="0" baseline="0" noProof="0">
                <a:ln>
                  <a:noFill/>
                </a:ln>
                <a:solidFill>
                  <a:prstClr val="black"/>
                </a:solidFill>
                <a:effectLst/>
                <a:uLnTx/>
                <a:uFillTx/>
                <a:ea typeface="ＭＳ Ｐゴシック" pitchFamily="34" charset="-128"/>
              </a:rPr>
              <a:t>Page </a:t>
            </a:r>
            <a:fld id="{4EC43D38-65D7-4C18-9C30-F3D44BF3D2CF}" type="slidenum">
              <a:rPr kumimoji="0" lang="de-CH" altLang="en-US" sz="1400" b="0" i="0" u="none" strike="noStrike" kern="1200" cap="none" spc="0" normalizeH="0" baseline="0" noProof="0" smtClean="0">
                <a:ln>
                  <a:noFill/>
                </a:ln>
                <a:solidFill>
                  <a:prstClr val="black"/>
                </a:solidFill>
                <a:effectLst/>
                <a:uLnTx/>
                <a:uFillTx/>
                <a:ea typeface="ＭＳ Ｐゴシック" pitchFamily="34" charset="-128"/>
              </a:rPr>
              <a:pPr marL="0" marR="0" lvl="0" indent="0" algn="l" defTabSz="914400" rtl="0" eaLnBrk="0" fontAlgn="base" latinLnBrk="0" hangingPunct="0">
                <a:lnSpc>
                  <a:spcPct val="100000"/>
                </a:lnSpc>
                <a:spcBef>
                  <a:spcPct val="0"/>
                </a:spcBef>
                <a:spcAft>
                  <a:spcPct val="0"/>
                </a:spcAft>
                <a:buClrTx/>
                <a:buSzTx/>
                <a:buFontTx/>
                <a:buNone/>
                <a:tabLst/>
                <a:defRPr/>
              </a:pPr>
              <a:t>2</a:t>
            </a:fld>
            <a:endParaRPr kumimoji="0" lang="de-CH" altLang="en-US" sz="1400" b="0" i="0" u="none" strike="noStrike" kern="1200" cap="none" spc="0" normalizeH="0" baseline="0" noProof="0">
              <a:ln>
                <a:noFill/>
              </a:ln>
              <a:solidFill>
                <a:prstClr val="black"/>
              </a:solidFill>
              <a:effectLst/>
              <a:uLnTx/>
              <a:uFillTx/>
              <a:ea typeface="ＭＳ Ｐゴシック" pitchFamily="34" charset="-128"/>
            </a:endParaRPr>
          </a:p>
        </p:txBody>
      </p:sp>
      <p:sp>
        <p:nvSpPr>
          <p:cNvPr id="9" name="Fußzeilenplatzhalter 4">
            <a:extLst>
              <a:ext uri="{FF2B5EF4-FFF2-40B4-BE49-F238E27FC236}">
                <a16:creationId xmlns:a16="http://schemas.microsoft.com/office/drawing/2014/main" id="{9AB00A64-26D0-8305-8E42-E134099B9BBA}"/>
              </a:ext>
            </a:extLst>
          </p:cNvPr>
          <p:cNvSpPr>
            <a:spLocks noGrp="1"/>
          </p:cNvSpPr>
          <p:nvPr>
            <p:ph type="ftr" sz="quarter" idx="3"/>
          </p:nvPr>
        </p:nvSpPr>
        <p:spPr>
          <a:prstGeom prst="rect">
            <a:avLst/>
          </a:prstGeom>
        </p:spPr>
        <p:txBody>
          <a:bodyPr/>
          <a:lstStyle>
            <a:lvl1pPr algn="r">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de-CH" altLang="en-US" sz="1400" b="0" i="0" u="none" strike="noStrike" kern="1200" cap="none" spc="0" normalizeH="0" baseline="0" noProof="0">
                <a:ln>
                  <a:noFill/>
                </a:ln>
                <a:solidFill>
                  <a:prstClr val="black"/>
                </a:solidFill>
                <a:effectLst/>
                <a:uLnTx/>
                <a:uFillTx/>
                <a:ea typeface="ＭＳ Ｐゴシック" pitchFamily="34" charset="-128"/>
                <a:hlinkClick r:id="rId4"/>
              </a:rPr>
              <a:t>https://esu-services.ch</a:t>
            </a:r>
            <a:r>
              <a:rPr kumimoji="0" lang="de-CH" altLang="en-US" sz="1400" b="0" i="0" u="none" strike="noStrike" kern="1200" cap="none" spc="0" normalizeH="0" baseline="0" noProof="0">
                <a:ln>
                  <a:noFill/>
                </a:ln>
                <a:solidFill>
                  <a:prstClr val="black"/>
                </a:solidFill>
                <a:effectLst/>
                <a:uLnTx/>
                <a:uFillTx/>
                <a:ea typeface="ＭＳ Ｐゴシック" pitchFamily="34" charset="-128"/>
              </a:rPr>
              <a:t> </a:t>
            </a:r>
          </a:p>
        </p:txBody>
      </p:sp>
      <p:sp>
        <p:nvSpPr>
          <p:cNvPr id="4" name="TextBox 3"/>
          <p:cNvSpPr txBox="1"/>
          <p:nvPr/>
        </p:nvSpPr>
        <p:spPr>
          <a:xfrm>
            <a:off x="5716255" y="6348625"/>
            <a:ext cx="3294064" cy="461665"/>
          </a:xfrm>
          <a:prstGeom prst="rect">
            <a:avLst/>
          </a:prstGeom>
          <a:noFill/>
        </p:spPr>
        <p:txBody>
          <a:bodyPr wrap="square" rtlCol="0">
            <a:spAutoFit/>
          </a:bodyPr>
          <a:lstStyle/>
          <a:p>
            <a:r>
              <a:rPr lang="en-US">
                <a:latin typeface="+mn-lt"/>
                <a:cs typeface="Arial" panose="020B0604020202020204" pitchFamily="34" charset="0"/>
              </a:rPr>
              <a:t>Founded 1998 @ETHZ</a:t>
            </a:r>
          </a:p>
        </p:txBody>
      </p:sp>
      <p:sp>
        <p:nvSpPr>
          <p:cNvPr id="10" name="TextBox 9"/>
          <p:cNvSpPr txBox="1"/>
          <p:nvPr/>
        </p:nvSpPr>
        <p:spPr>
          <a:xfrm>
            <a:off x="8813557" y="3290215"/>
            <a:ext cx="2642795" cy="1569660"/>
          </a:xfrm>
          <a:prstGeom prst="rect">
            <a:avLst/>
          </a:prstGeom>
          <a:noFill/>
        </p:spPr>
        <p:txBody>
          <a:bodyPr wrap="square" rtlCol="0">
            <a:spAutoFit/>
          </a:bodyPr>
          <a:lstStyle/>
          <a:p>
            <a:r>
              <a:rPr lang="en-GB">
                <a:latin typeface="+mn-lt"/>
                <a:cs typeface="Arial" panose="020B0604020202020204" pitchFamily="34" charset="0"/>
              </a:rPr>
              <a:t>Company database with more than 10’000 datasets</a:t>
            </a:r>
          </a:p>
        </p:txBody>
      </p:sp>
      <p:sp>
        <p:nvSpPr>
          <p:cNvPr id="11" name="TextBox 10"/>
          <p:cNvSpPr txBox="1"/>
          <p:nvPr/>
        </p:nvSpPr>
        <p:spPr>
          <a:xfrm>
            <a:off x="2088016" y="2804007"/>
            <a:ext cx="2448272" cy="1569660"/>
          </a:xfrm>
          <a:prstGeom prst="rect">
            <a:avLst/>
          </a:prstGeom>
          <a:noFill/>
        </p:spPr>
        <p:txBody>
          <a:bodyPr wrap="square" rtlCol="0">
            <a:spAutoFit/>
          </a:bodyPr>
          <a:lstStyle/>
          <a:p>
            <a:r>
              <a:rPr lang="en-US" dirty="0">
                <a:latin typeface="+mn-lt"/>
                <a:cs typeface="Arial" panose="020B0604020202020204" pitchFamily="34" charset="0"/>
              </a:rPr>
              <a:t>Clients from industry, NGOs, administration, universities</a:t>
            </a:r>
          </a:p>
        </p:txBody>
      </p:sp>
      <p:sp>
        <p:nvSpPr>
          <p:cNvPr id="12" name="TextBox 11"/>
          <p:cNvSpPr txBox="1"/>
          <p:nvPr/>
        </p:nvSpPr>
        <p:spPr>
          <a:xfrm>
            <a:off x="773410" y="4765284"/>
            <a:ext cx="2710318" cy="1569660"/>
          </a:xfrm>
          <a:prstGeom prst="rect">
            <a:avLst/>
          </a:prstGeom>
          <a:noFill/>
        </p:spPr>
        <p:txBody>
          <a:bodyPr wrap="square" rtlCol="0">
            <a:spAutoFit/>
          </a:bodyPr>
          <a:lstStyle/>
          <a:p>
            <a:r>
              <a:rPr lang="en-US">
                <a:latin typeface="+mn-lt"/>
                <a:cs typeface="Arial" panose="020B0604020202020204" pitchFamily="34" charset="0"/>
              </a:rPr>
              <a:t>25+ years and 450 projects experience in life cycle assessment</a:t>
            </a:r>
          </a:p>
        </p:txBody>
      </p:sp>
      <p:sp>
        <p:nvSpPr>
          <p:cNvPr id="19" name="TextBox 11">
            <a:extLst>
              <a:ext uri="{FF2B5EF4-FFF2-40B4-BE49-F238E27FC236}">
                <a16:creationId xmlns:a16="http://schemas.microsoft.com/office/drawing/2014/main" id="{724D08F9-03F3-483D-A43A-E939C1FE63E8}"/>
              </a:ext>
            </a:extLst>
          </p:cNvPr>
          <p:cNvSpPr txBox="1"/>
          <p:nvPr/>
        </p:nvSpPr>
        <p:spPr>
          <a:xfrm>
            <a:off x="8857047" y="5197511"/>
            <a:ext cx="2710318" cy="830997"/>
          </a:xfrm>
          <a:prstGeom prst="rect">
            <a:avLst/>
          </a:prstGeom>
          <a:noFill/>
        </p:spPr>
        <p:txBody>
          <a:bodyPr wrap="square" rtlCol="0">
            <a:spAutoFit/>
          </a:bodyPr>
          <a:lstStyle/>
          <a:p>
            <a:r>
              <a:rPr lang="en-US">
                <a:latin typeface="+mn-lt"/>
                <a:cs typeface="Arial" panose="020B0604020202020204" pitchFamily="34" charset="0"/>
              </a:rPr>
              <a:t>All economic sectors covered</a:t>
            </a:r>
          </a:p>
        </p:txBody>
      </p:sp>
      <p:sp>
        <p:nvSpPr>
          <p:cNvPr id="15" name="TextBox 13">
            <a:extLst>
              <a:ext uri="{FF2B5EF4-FFF2-40B4-BE49-F238E27FC236}">
                <a16:creationId xmlns:a16="http://schemas.microsoft.com/office/drawing/2014/main" id="{71A73E6E-83AA-438F-A76A-0CF5DE87BAE2}"/>
              </a:ext>
            </a:extLst>
          </p:cNvPr>
          <p:cNvSpPr txBox="1"/>
          <p:nvPr/>
        </p:nvSpPr>
        <p:spPr>
          <a:xfrm>
            <a:off x="44875" y="2439530"/>
            <a:ext cx="1958029" cy="395365"/>
          </a:xfrm>
          <a:prstGeom prst="rect">
            <a:avLst/>
          </a:prstGeom>
          <a:noFill/>
        </p:spPr>
        <p:txBody>
          <a:bodyPr wrap="square" rtlCol="0">
            <a:spAutoFit/>
          </a:bodyPr>
          <a:lstStyle/>
          <a:p>
            <a:pPr algn="l"/>
            <a:r>
              <a:rPr lang="en-US" sz="1969">
                <a:latin typeface="+mj-lt"/>
              </a:rPr>
              <a:t>Niels Jungbluth</a:t>
            </a:r>
          </a:p>
        </p:txBody>
      </p:sp>
      <p:sp>
        <p:nvSpPr>
          <p:cNvPr id="16" name="TextBox 14">
            <a:extLst>
              <a:ext uri="{FF2B5EF4-FFF2-40B4-BE49-F238E27FC236}">
                <a16:creationId xmlns:a16="http://schemas.microsoft.com/office/drawing/2014/main" id="{2B15ECA6-25F1-00C7-B5A8-42E0C25D83EA}"/>
              </a:ext>
            </a:extLst>
          </p:cNvPr>
          <p:cNvSpPr txBox="1"/>
          <p:nvPr/>
        </p:nvSpPr>
        <p:spPr>
          <a:xfrm>
            <a:off x="7495967" y="2459249"/>
            <a:ext cx="1331306" cy="698396"/>
          </a:xfrm>
          <a:prstGeom prst="rect">
            <a:avLst/>
          </a:prstGeom>
          <a:noFill/>
        </p:spPr>
        <p:txBody>
          <a:bodyPr wrap="square" rtlCol="0">
            <a:spAutoFit/>
          </a:bodyPr>
          <a:lstStyle/>
          <a:p>
            <a:r>
              <a:rPr lang="en-US" sz="1969">
                <a:latin typeface="+mj-lt"/>
              </a:rPr>
              <a:t>Christoph Meili</a:t>
            </a:r>
          </a:p>
        </p:txBody>
      </p:sp>
      <p:sp>
        <p:nvSpPr>
          <p:cNvPr id="17" name="TextBox 14">
            <a:extLst>
              <a:ext uri="{FF2B5EF4-FFF2-40B4-BE49-F238E27FC236}">
                <a16:creationId xmlns:a16="http://schemas.microsoft.com/office/drawing/2014/main" id="{FE19A452-F0CF-29DE-E7C2-9A376B96F387}"/>
              </a:ext>
            </a:extLst>
          </p:cNvPr>
          <p:cNvSpPr txBox="1"/>
          <p:nvPr/>
        </p:nvSpPr>
        <p:spPr>
          <a:xfrm>
            <a:off x="9210424" y="2455328"/>
            <a:ext cx="1005271" cy="698396"/>
          </a:xfrm>
          <a:prstGeom prst="rect">
            <a:avLst/>
          </a:prstGeom>
          <a:noFill/>
        </p:spPr>
        <p:txBody>
          <a:bodyPr wrap="square" rtlCol="0">
            <a:spAutoFit/>
          </a:bodyPr>
          <a:lstStyle/>
          <a:p>
            <a:r>
              <a:rPr lang="en-US" sz="1969">
                <a:latin typeface="+mj-lt"/>
              </a:rPr>
              <a:t>Maresa Bussa</a:t>
            </a:r>
          </a:p>
        </p:txBody>
      </p:sp>
      <p:sp>
        <p:nvSpPr>
          <p:cNvPr id="20" name="TextBox 14">
            <a:extLst>
              <a:ext uri="{FF2B5EF4-FFF2-40B4-BE49-F238E27FC236}">
                <a16:creationId xmlns:a16="http://schemas.microsoft.com/office/drawing/2014/main" id="{A0A95FE1-02ED-72BE-E387-3B04E3DDD8F2}"/>
              </a:ext>
            </a:extLst>
          </p:cNvPr>
          <p:cNvSpPr txBox="1"/>
          <p:nvPr/>
        </p:nvSpPr>
        <p:spPr>
          <a:xfrm>
            <a:off x="10807571" y="2455332"/>
            <a:ext cx="1005271" cy="698396"/>
          </a:xfrm>
          <a:prstGeom prst="rect">
            <a:avLst/>
          </a:prstGeom>
          <a:noFill/>
        </p:spPr>
        <p:txBody>
          <a:bodyPr wrap="square" rtlCol="0">
            <a:spAutoFit/>
          </a:bodyPr>
          <a:lstStyle/>
          <a:p>
            <a:r>
              <a:rPr lang="en-US" sz="1969">
                <a:latin typeface="+mj-lt"/>
              </a:rPr>
              <a:t>Martin Ulrich</a:t>
            </a:r>
          </a:p>
        </p:txBody>
      </p:sp>
      <p:sp>
        <p:nvSpPr>
          <p:cNvPr id="14" name="TextBox 14">
            <a:extLst>
              <a:ext uri="{FF2B5EF4-FFF2-40B4-BE49-F238E27FC236}">
                <a16:creationId xmlns:a16="http://schemas.microsoft.com/office/drawing/2014/main" id="{C23BF08B-94FA-D197-0FF5-F7CE696D8858}"/>
              </a:ext>
            </a:extLst>
          </p:cNvPr>
          <p:cNvSpPr txBox="1"/>
          <p:nvPr/>
        </p:nvSpPr>
        <p:spPr>
          <a:xfrm>
            <a:off x="5781510" y="2407074"/>
            <a:ext cx="1331306" cy="698396"/>
          </a:xfrm>
          <a:prstGeom prst="rect">
            <a:avLst/>
          </a:prstGeom>
          <a:noFill/>
        </p:spPr>
        <p:txBody>
          <a:bodyPr wrap="square" rtlCol="0">
            <a:spAutoFit/>
          </a:bodyPr>
          <a:lstStyle/>
          <a:p>
            <a:r>
              <a:rPr lang="en-US" sz="1969">
                <a:latin typeface="+mj-lt"/>
              </a:rPr>
              <a:t>Angelo Stefanel</a:t>
            </a:r>
          </a:p>
        </p:txBody>
      </p:sp>
      <p:pic>
        <p:nvPicPr>
          <p:cNvPr id="7" name="Grafik 6">
            <a:extLst>
              <a:ext uri="{FF2B5EF4-FFF2-40B4-BE49-F238E27FC236}">
                <a16:creationId xmlns:a16="http://schemas.microsoft.com/office/drawing/2014/main" id="{44608668-309E-39C6-E34F-073A144589F8}"/>
              </a:ext>
            </a:extLst>
          </p:cNvPr>
          <p:cNvPicPr>
            <a:picLocks noChangeAspect="1"/>
          </p:cNvPicPr>
          <p:nvPr/>
        </p:nvPicPr>
        <p:blipFill>
          <a:blip r:embed="rId5"/>
          <a:stretch>
            <a:fillRect/>
          </a:stretch>
        </p:blipFill>
        <p:spPr>
          <a:xfrm>
            <a:off x="99656" y="761182"/>
            <a:ext cx="1619250" cy="1619250"/>
          </a:xfrm>
          <a:prstGeom prst="rect">
            <a:avLst/>
          </a:prstGeom>
        </p:spPr>
      </p:pic>
      <p:pic>
        <p:nvPicPr>
          <p:cNvPr id="18" name="Grafik 17">
            <a:extLst>
              <a:ext uri="{FF2B5EF4-FFF2-40B4-BE49-F238E27FC236}">
                <a16:creationId xmlns:a16="http://schemas.microsoft.com/office/drawing/2014/main" id="{3E958E06-4C79-85FF-2430-D50509E64777}"/>
              </a:ext>
            </a:extLst>
          </p:cNvPr>
          <p:cNvPicPr>
            <a:picLocks noChangeAspect="1"/>
          </p:cNvPicPr>
          <p:nvPr/>
        </p:nvPicPr>
        <p:blipFill rotWithShape="1">
          <a:blip r:embed="rId6">
            <a:extLst>
              <a:ext uri="{28A0092B-C50C-407E-A947-70E740481C1C}">
                <a14:useLocalDpi xmlns:a14="http://schemas.microsoft.com/office/drawing/2010/main" val="0"/>
              </a:ext>
            </a:extLst>
          </a:blip>
          <a:srcRect l="555" t="4260" r="-555" b="15736"/>
          <a:stretch>
            <a:fillRect/>
          </a:stretch>
        </p:blipFill>
        <p:spPr>
          <a:xfrm>
            <a:off x="5697001" y="769884"/>
            <a:ext cx="1623600" cy="1623600"/>
          </a:xfrm>
          <a:prstGeom prst="rect">
            <a:avLst/>
          </a:prstGeom>
        </p:spPr>
      </p:pic>
      <p:pic>
        <p:nvPicPr>
          <p:cNvPr id="23" name="Grafik 22">
            <a:extLst>
              <a:ext uri="{FF2B5EF4-FFF2-40B4-BE49-F238E27FC236}">
                <a16:creationId xmlns:a16="http://schemas.microsoft.com/office/drawing/2014/main" id="{704B8ADE-0256-BD17-1D97-7220D012469E}"/>
              </a:ext>
            </a:extLst>
          </p:cNvPr>
          <p:cNvPicPr>
            <a:picLocks noChangeAspect="1"/>
          </p:cNvPicPr>
          <p:nvPr/>
        </p:nvPicPr>
        <p:blipFill>
          <a:blip r:embed="rId7"/>
          <a:stretch>
            <a:fillRect/>
          </a:stretch>
        </p:blipFill>
        <p:spPr>
          <a:xfrm>
            <a:off x="7308119" y="769884"/>
            <a:ext cx="1623060" cy="1623060"/>
          </a:xfrm>
          <a:prstGeom prst="rect">
            <a:avLst/>
          </a:prstGeom>
        </p:spPr>
      </p:pic>
      <p:pic>
        <p:nvPicPr>
          <p:cNvPr id="24" name="Grafik 23">
            <a:extLst>
              <a:ext uri="{FF2B5EF4-FFF2-40B4-BE49-F238E27FC236}">
                <a16:creationId xmlns:a16="http://schemas.microsoft.com/office/drawing/2014/main" id="{42546265-9E19-5DC0-CC26-6C4C81096F6B}"/>
              </a:ext>
            </a:extLst>
          </p:cNvPr>
          <p:cNvPicPr>
            <a:picLocks noChangeAspect="1"/>
          </p:cNvPicPr>
          <p:nvPr/>
        </p:nvPicPr>
        <p:blipFill>
          <a:blip r:embed="rId8"/>
          <a:stretch>
            <a:fillRect/>
          </a:stretch>
        </p:blipFill>
        <p:spPr>
          <a:xfrm>
            <a:off x="8929634" y="770347"/>
            <a:ext cx="1615440" cy="1623060"/>
          </a:xfrm>
          <a:prstGeom prst="rect">
            <a:avLst/>
          </a:prstGeom>
        </p:spPr>
      </p:pic>
      <p:pic>
        <p:nvPicPr>
          <p:cNvPr id="25" name="Grafik 24">
            <a:extLst>
              <a:ext uri="{FF2B5EF4-FFF2-40B4-BE49-F238E27FC236}">
                <a16:creationId xmlns:a16="http://schemas.microsoft.com/office/drawing/2014/main" id="{FD42BEBC-26B1-E990-2026-15277A684EB5}"/>
              </a:ext>
            </a:extLst>
          </p:cNvPr>
          <p:cNvPicPr>
            <a:picLocks noChangeAspect="1"/>
          </p:cNvPicPr>
          <p:nvPr/>
        </p:nvPicPr>
        <p:blipFill>
          <a:blip r:embed="rId9"/>
          <a:stretch>
            <a:fillRect/>
          </a:stretch>
        </p:blipFill>
        <p:spPr>
          <a:xfrm>
            <a:off x="10538281" y="775682"/>
            <a:ext cx="1623060" cy="1623060"/>
          </a:xfrm>
          <a:prstGeom prst="rect">
            <a:avLst/>
          </a:prstGeom>
        </p:spPr>
      </p:pic>
    </p:spTree>
    <p:extLst>
      <p:ext uri="{BB962C8B-B14F-4D97-AF65-F5344CB8AC3E}">
        <p14:creationId xmlns:p14="http://schemas.microsoft.com/office/powerpoint/2010/main" val="628495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20" name="Rectangle 4"/>
          <p:cNvSpPr>
            <a:spLocks noGrp="1" noChangeArrowheads="1"/>
          </p:cNvSpPr>
          <p:nvPr>
            <p:ph type="title"/>
          </p:nvPr>
        </p:nvSpPr>
        <p:spPr/>
        <p:txBody>
          <a:bodyPr/>
          <a:lstStyle/>
          <a:p>
            <a:r>
              <a:rPr lang="en-GB" noProof="0">
                <a:cs typeface="Arial" panose="020B0604020202020204" pitchFamily="34" charset="0"/>
              </a:rPr>
              <a:t>We provide…</a:t>
            </a:r>
          </a:p>
        </p:txBody>
      </p:sp>
      <p:sp>
        <p:nvSpPr>
          <p:cNvPr id="598021" name="Rectangle 5"/>
          <p:cNvSpPr>
            <a:spLocks noGrp="1" noChangeArrowheads="1"/>
          </p:cNvSpPr>
          <p:nvPr>
            <p:ph idx="1"/>
          </p:nvPr>
        </p:nvSpPr>
        <p:spPr>
          <a:xfrm>
            <a:off x="914400" y="1392821"/>
            <a:ext cx="10363200" cy="4343400"/>
          </a:xfrm>
        </p:spPr>
        <p:txBody>
          <a:bodyPr/>
          <a:lstStyle/>
          <a:p>
            <a:r>
              <a:rPr lang="en-GB" dirty="0">
                <a:cs typeface="Arial" panose="020B0604020202020204" pitchFamily="34" charset="0"/>
              </a:rPr>
              <a:t>Consulting</a:t>
            </a:r>
          </a:p>
          <a:p>
            <a:pPr lvl="1"/>
            <a:r>
              <a:rPr lang="en-GB" sz="2400" dirty="0">
                <a:cs typeface="Arial" panose="020B0604020202020204" pitchFamily="34" charset="0"/>
              </a:rPr>
              <a:t>Case studies on LCAs, OLCA, CF, EPD &amp; PEF (compliant with different standards)</a:t>
            </a:r>
          </a:p>
          <a:p>
            <a:r>
              <a:rPr lang="en-GB" dirty="0">
                <a:cs typeface="Arial" panose="020B0604020202020204" pitchFamily="34" charset="0"/>
              </a:rPr>
              <a:t>Tools</a:t>
            </a:r>
          </a:p>
          <a:p>
            <a:pPr lvl="1"/>
            <a:r>
              <a:rPr lang="en-GB" sz="2400" dirty="0">
                <a:cs typeface="Arial" panose="020B0604020202020204" pitchFamily="34" charset="0"/>
              </a:rPr>
              <a:t>LCA software </a:t>
            </a:r>
            <a:r>
              <a:rPr lang="de-CH" sz="2400" dirty="0">
                <a:hlinkClick r:id="rId3"/>
              </a:rPr>
              <a:t>SimaPro</a:t>
            </a:r>
            <a:r>
              <a:rPr lang="de-CH" sz="2400" dirty="0"/>
              <a:t> </a:t>
            </a:r>
            <a:r>
              <a:rPr lang="de-CH" sz="2400" dirty="0" err="1"/>
              <a:t>resale</a:t>
            </a:r>
            <a:r>
              <a:rPr lang="en-GB" sz="2400" dirty="0">
                <a:cs typeface="Arial" panose="020B0604020202020204" pitchFamily="34" charset="0"/>
              </a:rPr>
              <a:t>, automation, key parameter models</a:t>
            </a:r>
          </a:p>
          <a:p>
            <a:pPr lvl="1"/>
            <a:r>
              <a:rPr lang="en-GB" sz="2400" dirty="0">
                <a:cs typeface="Arial" panose="020B0604020202020204" pitchFamily="34" charset="0"/>
              </a:rPr>
              <a:t>Databases and single datasets (data-on-demand)</a:t>
            </a:r>
          </a:p>
          <a:p>
            <a:r>
              <a:rPr lang="en-GB" dirty="0">
                <a:cs typeface="Arial" panose="020B0604020202020204" pitchFamily="34" charset="0"/>
              </a:rPr>
              <a:t>Expertise</a:t>
            </a:r>
          </a:p>
          <a:p>
            <a:pPr lvl="1"/>
            <a:r>
              <a:rPr lang="en-GB" sz="2400" dirty="0">
                <a:cs typeface="Arial" panose="020B0604020202020204" pitchFamily="34" charset="0"/>
              </a:rPr>
              <a:t>Training &amp; coaching</a:t>
            </a:r>
          </a:p>
          <a:p>
            <a:pPr lvl="1"/>
            <a:r>
              <a:rPr lang="en-GB" sz="2400" dirty="0">
                <a:cs typeface="Arial" panose="020B0604020202020204" pitchFamily="34" charset="0"/>
              </a:rPr>
              <a:t>Critical peer reviews, verification &amp; validation</a:t>
            </a:r>
          </a:p>
        </p:txBody>
      </p:sp>
      <p:sp>
        <p:nvSpPr>
          <p:cNvPr id="4" name="Foliennummernplatzhalter 3">
            <a:extLst>
              <a:ext uri="{FF2B5EF4-FFF2-40B4-BE49-F238E27FC236}">
                <a16:creationId xmlns:a16="http://schemas.microsoft.com/office/drawing/2014/main" id="{FAE76905-D18A-D4B9-9A2A-4ACA9FA2A721}"/>
              </a:ext>
            </a:extLst>
          </p:cNvPr>
          <p:cNvSpPr>
            <a:spLocks noGrp="1"/>
          </p:cNvSpPr>
          <p:nvPr>
            <p:ph type="sldNum" sz="quarter" idx="4"/>
          </p:nvPr>
        </p:nvSpPr>
        <p:spPr>
          <a:prstGeom prst="rect">
            <a:avLst/>
          </a:prstGeom>
        </p:spPr>
        <p:txBody>
          <a:bodyPr/>
          <a:lstStyle>
            <a:lvl1pPr>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altLang="en-US" sz="1400" b="0" i="0" u="none" strike="noStrike" kern="1200" cap="none" spc="0" normalizeH="0" baseline="0" noProof="0">
                <a:ln>
                  <a:noFill/>
                </a:ln>
                <a:solidFill>
                  <a:prstClr val="black"/>
                </a:solidFill>
                <a:effectLst/>
                <a:uLnTx/>
                <a:uFillTx/>
                <a:ea typeface="ＭＳ Ｐゴシック" pitchFamily="34" charset="-128"/>
              </a:rPr>
              <a:t>Page </a:t>
            </a:r>
            <a:fld id="{4EC43D38-65D7-4C18-9C30-F3D44BF3D2CF}" type="slidenum">
              <a:rPr kumimoji="0" lang="de-CH" altLang="en-US" sz="1400" b="0" i="0" u="none" strike="noStrike" kern="1200" cap="none" spc="0" normalizeH="0" baseline="0" noProof="0" smtClean="0">
                <a:ln>
                  <a:noFill/>
                </a:ln>
                <a:solidFill>
                  <a:prstClr val="black"/>
                </a:solidFill>
                <a:effectLst/>
                <a:uLnTx/>
                <a:uFillTx/>
                <a:ea typeface="ＭＳ Ｐゴシック" pitchFamily="34" charset="-128"/>
              </a:rPr>
              <a:pPr marL="0" marR="0" lvl="0" indent="0" algn="l" defTabSz="914400" rtl="0" eaLnBrk="0" fontAlgn="base" latinLnBrk="0" hangingPunct="0">
                <a:lnSpc>
                  <a:spcPct val="100000"/>
                </a:lnSpc>
                <a:spcBef>
                  <a:spcPct val="0"/>
                </a:spcBef>
                <a:spcAft>
                  <a:spcPct val="0"/>
                </a:spcAft>
                <a:buClrTx/>
                <a:buSzTx/>
                <a:buFontTx/>
                <a:buNone/>
                <a:tabLst/>
                <a:defRPr/>
              </a:pPr>
              <a:t>3</a:t>
            </a:fld>
            <a:endParaRPr kumimoji="0" lang="de-CH" altLang="en-US" sz="1400" b="0" i="0" u="none" strike="noStrike" kern="1200" cap="none" spc="0" normalizeH="0" baseline="0" noProof="0">
              <a:ln>
                <a:noFill/>
              </a:ln>
              <a:solidFill>
                <a:prstClr val="black"/>
              </a:solidFill>
              <a:effectLst/>
              <a:uLnTx/>
              <a:uFillTx/>
              <a:ea typeface="ＭＳ Ｐゴシック" pitchFamily="34" charset="-128"/>
            </a:endParaRPr>
          </a:p>
        </p:txBody>
      </p:sp>
      <p:sp>
        <p:nvSpPr>
          <p:cNvPr id="5" name="Fußzeilenplatzhalter 4">
            <a:extLst>
              <a:ext uri="{FF2B5EF4-FFF2-40B4-BE49-F238E27FC236}">
                <a16:creationId xmlns:a16="http://schemas.microsoft.com/office/drawing/2014/main" id="{CD016092-ADDE-01C4-6C32-38127048EA0C}"/>
              </a:ext>
            </a:extLst>
          </p:cNvPr>
          <p:cNvSpPr>
            <a:spLocks noGrp="1"/>
          </p:cNvSpPr>
          <p:nvPr>
            <p:ph type="ftr" sz="quarter" idx="3"/>
          </p:nvPr>
        </p:nvSpPr>
        <p:spPr>
          <a:prstGeom prst="rect">
            <a:avLst/>
          </a:prstGeom>
        </p:spPr>
        <p:txBody>
          <a:bodyPr/>
          <a:lstStyle>
            <a:lvl1pPr algn="r">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de-CH" altLang="en-US" sz="1400" b="0" i="0" u="none" strike="noStrike" kern="1200" cap="none" spc="0" normalizeH="0" baseline="0" noProof="0">
                <a:ln>
                  <a:noFill/>
                </a:ln>
                <a:solidFill>
                  <a:prstClr val="black"/>
                </a:solidFill>
                <a:effectLst/>
                <a:uLnTx/>
                <a:uFillTx/>
                <a:ea typeface="ＭＳ Ｐゴシック" pitchFamily="34" charset="-128"/>
                <a:hlinkClick r:id="rId4"/>
              </a:rPr>
              <a:t>https://esu-services.ch</a:t>
            </a:r>
            <a:r>
              <a:rPr kumimoji="0" lang="de-CH" altLang="en-US" sz="1400" b="0" i="0" u="none" strike="noStrike" kern="1200" cap="none" spc="0" normalizeH="0" baseline="0" noProof="0">
                <a:ln>
                  <a:noFill/>
                </a:ln>
                <a:solidFill>
                  <a:prstClr val="black"/>
                </a:solidFill>
                <a:effectLst/>
                <a:uLnTx/>
                <a:uFillTx/>
                <a:ea typeface="ＭＳ Ｐゴシック" pitchFamily="34" charset="-128"/>
              </a:rPr>
              <a:t> </a:t>
            </a:r>
          </a:p>
        </p:txBody>
      </p:sp>
    </p:spTree>
    <p:extLst>
      <p:ext uri="{BB962C8B-B14F-4D97-AF65-F5344CB8AC3E}">
        <p14:creationId xmlns:p14="http://schemas.microsoft.com/office/powerpoint/2010/main" val="3585066877"/>
      </p:ext>
    </p:extLst>
  </p:cSld>
  <p:clrMapOvr>
    <a:masterClrMapping/>
  </p:clrMapOvr>
  <mc:AlternateContent xmlns:mc="http://schemas.openxmlformats.org/markup-compatibility/2006" xmlns:p14="http://schemas.microsoft.com/office/powerpoint/2010/main">
    <mc:Choice Requires="p14">
      <p:transition spd="slow" p14:dur="2000" advTm="64775"/>
    </mc:Choice>
    <mc:Fallback xmlns="">
      <p:transition spd="slow" advTm="6477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C3498BA1-470D-2811-51CB-9B1FB9ACAF16}"/>
              </a:ext>
            </a:extLst>
          </p:cNvPr>
          <p:cNvPicPr>
            <a:picLocks noChangeAspect="1"/>
          </p:cNvPicPr>
          <p:nvPr/>
        </p:nvPicPr>
        <p:blipFill>
          <a:blip r:embed="rId3">
            <a:extLst>
              <a:ext uri="{28A0092B-C50C-407E-A947-70E740481C1C}">
                <a14:useLocalDpi xmlns:a14="http://schemas.microsoft.com/office/drawing/2010/main" val="0"/>
              </a:ext>
            </a:extLst>
          </a:blip>
          <a:srcRect l="7698" r="4561"/>
          <a:stretch>
            <a:fillRect/>
          </a:stretch>
        </p:blipFill>
        <p:spPr>
          <a:xfrm>
            <a:off x="7509794" y="2253952"/>
            <a:ext cx="4549776" cy="3456000"/>
          </a:xfrm>
          <a:prstGeom prst="rect">
            <a:avLst/>
          </a:prstGeom>
          <a:noFill/>
        </p:spPr>
      </p:pic>
      <p:sp>
        <p:nvSpPr>
          <p:cNvPr id="2" name="Titel 1">
            <a:extLst>
              <a:ext uri="{FF2B5EF4-FFF2-40B4-BE49-F238E27FC236}">
                <a16:creationId xmlns:a16="http://schemas.microsoft.com/office/drawing/2014/main" id="{DDE07DD5-7148-B590-6CFD-741DBF5C8C38}"/>
              </a:ext>
            </a:extLst>
          </p:cNvPr>
          <p:cNvSpPr>
            <a:spLocks noGrp="1"/>
          </p:cNvSpPr>
          <p:nvPr>
            <p:ph type="title"/>
          </p:nvPr>
        </p:nvSpPr>
        <p:spPr/>
        <p:txBody>
          <a:bodyPr/>
          <a:lstStyle/>
          <a:p>
            <a:r>
              <a:rPr lang="de-CH" err="1"/>
              <a:t>Introduction</a:t>
            </a:r>
            <a:r>
              <a:rPr lang="de-CH"/>
              <a:t>: </a:t>
            </a:r>
            <a:r>
              <a:rPr lang="de-CH" err="1"/>
              <a:t>Why</a:t>
            </a:r>
            <a:r>
              <a:rPr lang="de-CH"/>
              <a:t> </a:t>
            </a:r>
            <a:r>
              <a:rPr lang="de-CH" err="1"/>
              <a:t>Now</a:t>
            </a:r>
            <a:r>
              <a:rPr lang="de-CH"/>
              <a:t>?</a:t>
            </a:r>
          </a:p>
        </p:txBody>
      </p:sp>
      <p:sp>
        <p:nvSpPr>
          <p:cNvPr id="3" name="Inhaltsplatzhalter 2">
            <a:extLst>
              <a:ext uri="{FF2B5EF4-FFF2-40B4-BE49-F238E27FC236}">
                <a16:creationId xmlns:a16="http://schemas.microsoft.com/office/drawing/2014/main" id="{173FB2A5-3A89-C142-C937-4CEAD89E9674}"/>
              </a:ext>
            </a:extLst>
          </p:cNvPr>
          <p:cNvSpPr>
            <a:spLocks noGrp="1"/>
          </p:cNvSpPr>
          <p:nvPr>
            <p:ph idx="1"/>
          </p:nvPr>
        </p:nvSpPr>
        <p:spPr>
          <a:xfrm>
            <a:off x="132430" y="1871513"/>
            <a:ext cx="7377364" cy="4343400"/>
          </a:xfrm>
        </p:spPr>
        <p:txBody>
          <a:bodyPr/>
          <a:lstStyle/>
          <a:p>
            <a:pPr marL="0" indent="0">
              <a:buNone/>
            </a:pPr>
            <a:r>
              <a:rPr lang="en-US" sz="2400" b="1" dirty="0"/>
              <a:t>Context for the audience: </a:t>
            </a:r>
          </a:p>
          <a:p>
            <a:r>
              <a:rPr lang="en-US" sz="1800" dirty="0"/>
              <a:t>AI is changing science and industry, LCA is affected</a:t>
            </a:r>
          </a:p>
          <a:p>
            <a:pPr>
              <a:lnSpc>
                <a:spcPct val="100000"/>
              </a:lnSpc>
              <a:buFont typeface="Arial" panose="020B0604020202020204" pitchFamily="34" charset="0"/>
              <a:buChar char="•"/>
            </a:pPr>
            <a:r>
              <a:rPr lang="en-US" sz="1800" dirty="0"/>
              <a:t>More LCI data, complex models, and shorter project cycles increase pressure</a:t>
            </a:r>
          </a:p>
          <a:p>
            <a:pPr>
              <a:lnSpc>
                <a:spcPct val="100000"/>
              </a:lnSpc>
              <a:buFont typeface="Arial" panose="020B0604020202020204" pitchFamily="34" charset="0"/>
              <a:buChar char="•"/>
            </a:pPr>
            <a:r>
              <a:rPr lang="en-US" sz="1800" dirty="0"/>
              <a:t>AI tools (ML, NLP, LLMs) can support LCI data handling, modelling, and reporting</a:t>
            </a:r>
          </a:p>
          <a:p>
            <a:pPr>
              <a:lnSpc>
                <a:spcPct val="100000"/>
              </a:lnSpc>
              <a:buFont typeface="Arial" panose="020B0604020202020204" pitchFamily="34" charset="0"/>
              <a:buChar char="•"/>
            </a:pPr>
            <a:r>
              <a:rPr lang="en-US" sz="1800" dirty="0"/>
              <a:t>At the same time, they raise questions regarding transparency, traceability, and quality in line with ISO 14040/44</a:t>
            </a:r>
          </a:p>
          <a:p>
            <a:pPr marL="0" indent="0">
              <a:buNone/>
            </a:pPr>
            <a:r>
              <a:rPr lang="en-US" sz="2400" b="1" dirty="0"/>
              <a:t>ESU-services’ positioning:</a:t>
            </a:r>
          </a:p>
          <a:p>
            <a:pPr>
              <a:lnSpc>
                <a:spcPct val="100000"/>
              </a:lnSpc>
              <a:buFont typeface="Arial" panose="020B0604020202020204" pitchFamily="34" charset="0"/>
              <a:buChar char="•"/>
            </a:pPr>
            <a:r>
              <a:rPr lang="en-US" sz="1800" dirty="0"/>
              <a:t>Focus on scientific quality, transparency, and reproducibility</a:t>
            </a:r>
          </a:p>
          <a:p>
            <a:pPr>
              <a:lnSpc>
                <a:spcPct val="100000"/>
              </a:lnSpc>
              <a:buFont typeface="Arial" panose="020B0604020202020204" pitchFamily="34" charset="0"/>
              <a:buChar char="•"/>
            </a:pPr>
            <a:r>
              <a:rPr lang="en-US" sz="1800" dirty="0"/>
              <a:t>Use AI carefully without compromising core LCA principles</a:t>
            </a:r>
            <a:endParaRPr lang="de-CH" dirty="0"/>
          </a:p>
        </p:txBody>
      </p:sp>
      <p:sp>
        <p:nvSpPr>
          <p:cNvPr id="4" name="Foliennummernplatzhalter 3">
            <a:extLst>
              <a:ext uri="{FF2B5EF4-FFF2-40B4-BE49-F238E27FC236}">
                <a16:creationId xmlns:a16="http://schemas.microsoft.com/office/drawing/2014/main" id="{24FB484D-E7CB-6893-9BFB-973C4CA91938}"/>
              </a:ext>
            </a:extLst>
          </p:cNvPr>
          <p:cNvSpPr>
            <a:spLocks noGrp="1"/>
          </p:cNvSpPr>
          <p:nvPr>
            <p:ph type="sldNum" sz="quarter" idx="4"/>
          </p:nvPr>
        </p:nvSpPr>
        <p:spPr/>
        <p:txBody>
          <a:bodyPr/>
          <a:lstStyle/>
          <a:p>
            <a:pPr>
              <a:defRPr/>
            </a:pPr>
            <a:r>
              <a:rPr lang="de-CH" altLang="en-US">
                <a:solidFill>
                  <a:prstClr val="black"/>
                </a:solidFill>
                <a:ea typeface="ＭＳ Ｐゴシック" pitchFamily="34" charset="-128"/>
              </a:rPr>
              <a:t>Page </a:t>
            </a:r>
            <a:fld id="{4EC43D38-65D7-4C18-9C30-F3D44BF3D2CF}" type="slidenum">
              <a:rPr lang="de-CH" altLang="en-US" smtClean="0">
                <a:solidFill>
                  <a:prstClr val="black"/>
                </a:solidFill>
                <a:ea typeface="ＭＳ Ｐゴシック" pitchFamily="34" charset="-128"/>
              </a:rPr>
              <a:pPr>
                <a:defRPr/>
              </a:pPr>
              <a:t>4</a:t>
            </a:fld>
            <a:endParaRPr lang="de-CH" altLang="en-US">
              <a:solidFill>
                <a:prstClr val="black"/>
              </a:solidFill>
              <a:ea typeface="ＭＳ Ｐゴシック" pitchFamily="34" charset="-128"/>
            </a:endParaRPr>
          </a:p>
        </p:txBody>
      </p:sp>
      <p:sp>
        <p:nvSpPr>
          <p:cNvPr id="5" name="Fußzeilenplatzhalter 4">
            <a:extLst>
              <a:ext uri="{FF2B5EF4-FFF2-40B4-BE49-F238E27FC236}">
                <a16:creationId xmlns:a16="http://schemas.microsoft.com/office/drawing/2014/main" id="{985D4500-7B67-66E6-E24E-A5E03B1CD87B}"/>
              </a:ext>
            </a:extLst>
          </p:cNvPr>
          <p:cNvSpPr>
            <a:spLocks noGrp="1"/>
          </p:cNvSpPr>
          <p:nvPr>
            <p:ph type="ftr" sz="quarter" idx="3"/>
          </p:nvPr>
        </p:nvSpPr>
        <p:spPr/>
        <p:txBody>
          <a:bodyPr/>
          <a:lstStyle/>
          <a:p>
            <a:pPr>
              <a:defRPr/>
            </a:pPr>
            <a:r>
              <a:rPr lang="de-CH" altLang="en-US">
                <a:solidFill>
                  <a:prstClr val="black"/>
                </a:solidFill>
                <a:ea typeface="ＭＳ Ｐゴシック" pitchFamily="34" charset="-128"/>
                <a:hlinkClick r:id="rId4"/>
              </a:rPr>
              <a:t>https://esu-services.ch</a:t>
            </a:r>
            <a:endParaRPr lang="de-CH" altLang="en-US">
              <a:solidFill>
                <a:prstClr val="black"/>
              </a:solidFill>
              <a:ea typeface="ＭＳ Ｐゴシック" pitchFamily="34" charset="-128"/>
            </a:endParaRPr>
          </a:p>
        </p:txBody>
      </p:sp>
    </p:spTree>
    <p:extLst>
      <p:ext uri="{BB962C8B-B14F-4D97-AF65-F5344CB8AC3E}">
        <p14:creationId xmlns:p14="http://schemas.microsoft.com/office/powerpoint/2010/main" val="1658187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8CBB26A1-B63F-0EF8-78D8-B6190964B725}"/>
              </a:ext>
            </a:extLst>
          </p:cNvPr>
          <p:cNvSpPr>
            <a:spLocks noGrp="1"/>
          </p:cNvSpPr>
          <p:nvPr>
            <p:ph type="title"/>
          </p:nvPr>
        </p:nvSpPr>
        <p:spPr/>
        <p:txBody>
          <a:bodyPr/>
          <a:lstStyle/>
          <a:p>
            <a:r>
              <a:rPr lang="de-CH" err="1"/>
              <a:t>What</a:t>
            </a:r>
            <a:r>
              <a:rPr lang="de-CH"/>
              <a:t> </a:t>
            </a:r>
            <a:r>
              <a:rPr lang="de-CH" err="1"/>
              <a:t>we</a:t>
            </a:r>
            <a:r>
              <a:rPr lang="de-CH"/>
              <a:t> </a:t>
            </a:r>
            <a:r>
              <a:rPr lang="de-CH" err="1"/>
              <a:t>use</a:t>
            </a:r>
            <a:endParaRPr lang="de-CH"/>
          </a:p>
        </p:txBody>
      </p:sp>
      <p:sp>
        <p:nvSpPr>
          <p:cNvPr id="7" name="Inhaltsplatzhalter 6">
            <a:extLst>
              <a:ext uri="{FF2B5EF4-FFF2-40B4-BE49-F238E27FC236}">
                <a16:creationId xmlns:a16="http://schemas.microsoft.com/office/drawing/2014/main" id="{F1C275A8-BDCC-E922-EBE5-4D54EFBD30D3}"/>
              </a:ext>
            </a:extLst>
          </p:cNvPr>
          <p:cNvSpPr>
            <a:spLocks noGrp="1"/>
          </p:cNvSpPr>
          <p:nvPr>
            <p:ph idx="1"/>
          </p:nvPr>
        </p:nvSpPr>
        <p:spPr/>
        <p:txBody>
          <a:bodyPr/>
          <a:lstStyle/>
          <a:p>
            <a:r>
              <a:rPr lang="de-CH" dirty="0"/>
              <a:t>Copilot</a:t>
            </a:r>
          </a:p>
          <a:p>
            <a:r>
              <a:rPr lang="de-CH" dirty="0"/>
              <a:t>Le Chat</a:t>
            </a:r>
          </a:p>
          <a:p>
            <a:r>
              <a:rPr lang="de-CH" dirty="0" err="1"/>
              <a:t>Perplexity</a:t>
            </a:r>
            <a:endParaRPr lang="de-CH" dirty="0"/>
          </a:p>
          <a:p>
            <a:r>
              <a:rPr lang="de-CH" dirty="0"/>
              <a:t>Custom </a:t>
            </a:r>
            <a:r>
              <a:rPr lang="de-CH" dirty="0" err="1"/>
              <a:t>made</a:t>
            </a:r>
            <a:r>
              <a:rPr lang="de-CH" dirty="0"/>
              <a:t> AI </a:t>
            </a:r>
            <a:r>
              <a:rPr lang="de-CH" dirty="0" err="1"/>
              <a:t>matching</a:t>
            </a:r>
            <a:r>
              <a:rPr lang="de-CH" dirty="0"/>
              <a:t> </a:t>
            </a:r>
            <a:r>
              <a:rPr lang="de-CH" dirty="0" err="1"/>
              <a:t>tool</a:t>
            </a:r>
            <a:endParaRPr lang="de-CH" dirty="0"/>
          </a:p>
        </p:txBody>
      </p:sp>
      <p:pic>
        <p:nvPicPr>
          <p:cNvPr id="2" name="Grafik 1">
            <a:extLst>
              <a:ext uri="{FF2B5EF4-FFF2-40B4-BE49-F238E27FC236}">
                <a16:creationId xmlns:a16="http://schemas.microsoft.com/office/drawing/2014/main" id="{29D6BE4E-6A23-C40B-27D2-E112B918EF0C}"/>
              </a:ext>
            </a:extLst>
          </p:cNvPr>
          <p:cNvPicPr>
            <a:picLocks noChangeAspect="1"/>
          </p:cNvPicPr>
          <p:nvPr/>
        </p:nvPicPr>
        <p:blipFill>
          <a:blip r:embed="rId2"/>
          <a:stretch>
            <a:fillRect/>
          </a:stretch>
        </p:blipFill>
        <p:spPr>
          <a:xfrm>
            <a:off x="6698853" y="1188476"/>
            <a:ext cx="2658626" cy="2658626"/>
          </a:xfrm>
          <a:prstGeom prst="rect">
            <a:avLst/>
          </a:prstGeom>
        </p:spPr>
      </p:pic>
      <p:pic>
        <p:nvPicPr>
          <p:cNvPr id="3" name="Grafik 2">
            <a:extLst>
              <a:ext uri="{FF2B5EF4-FFF2-40B4-BE49-F238E27FC236}">
                <a16:creationId xmlns:a16="http://schemas.microsoft.com/office/drawing/2014/main" id="{82F882AD-7450-7A9E-F555-B13B12949B5D}"/>
              </a:ext>
            </a:extLst>
          </p:cNvPr>
          <p:cNvPicPr>
            <a:picLocks noChangeAspect="1"/>
          </p:cNvPicPr>
          <p:nvPr/>
        </p:nvPicPr>
        <p:blipFill>
          <a:blip r:embed="rId3"/>
          <a:stretch>
            <a:fillRect/>
          </a:stretch>
        </p:blipFill>
        <p:spPr>
          <a:xfrm>
            <a:off x="9540478" y="2414773"/>
            <a:ext cx="2353733" cy="1323975"/>
          </a:xfrm>
          <a:prstGeom prst="rect">
            <a:avLst/>
          </a:prstGeom>
        </p:spPr>
      </p:pic>
      <p:pic>
        <p:nvPicPr>
          <p:cNvPr id="8" name="Grafik 7">
            <a:extLst>
              <a:ext uri="{FF2B5EF4-FFF2-40B4-BE49-F238E27FC236}">
                <a16:creationId xmlns:a16="http://schemas.microsoft.com/office/drawing/2014/main" id="{2D24F246-1117-4459-69F8-E5757EBA9170}"/>
              </a:ext>
            </a:extLst>
          </p:cNvPr>
          <p:cNvPicPr>
            <a:picLocks noChangeAspect="1"/>
          </p:cNvPicPr>
          <p:nvPr/>
        </p:nvPicPr>
        <p:blipFill>
          <a:blip r:embed="rId4"/>
          <a:stretch>
            <a:fillRect/>
          </a:stretch>
        </p:blipFill>
        <p:spPr>
          <a:xfrm>
            <a:off x="6824159" y="3214245"/>
            <a:ext cx="2841625" cy="2132859"/>
          </a:xfrm>
          <a:prstGeom prst="rect">
            <a:avLst/>
          </a:prstGeom>
        </p:spPr>
      </p:pic>
      <p:pic>
        <p:nvPicPr>
          <p:cNvPr id="10" name="Grafik 9" descr="Ein Bild, das Grafiken, Symbol, Schrift, Logo enthält.&#10;&#10;KI-generierte Inhalte können fehlerhaft sein.">
            <a:extLst>
              <a:ext uri="{FF2B5EF4-FFF2-40B4-BE49-F238E27FC236}">
                <a16:creationId xmlns:a16="http://schemas.microsoft.com/office/drawing/2014/main" id="{AA968930-EFF7-96AC-2C0D-C8FF714FA8AE}"/>
              </a:ext>
            </a:extLst>
          </p:cNvPr>
          <p:cNvPicPr>
            <a:picLocks noChangeAspect="1"/>
          </p:cNvPicPr>
          <p:nvPr/>
        </p:nvPicPr>
        <p:blipFill>
          <a:blip r:embed="rId5"/>
          <a:stretch>
            <a:fillRect/>
          </a:stretch>
        </p:blipFill>
        <p:spPr>
          <a:xfrm>
            <a:off x="9408914" y="4664446"/>
            <a:ext cx="1868686" cy="1868686"/>
          </a:xfrm>
          <a:prstGeom prst="rect">
            <a:avLst/>
          </a:prstGeom>
        </p:spPr>
      </p:pic>
      <p:sp>
        <p:nvSpPr>
          <p:cNvPr id="9" name="Foliennummernplatzhalter 3">
            <a:extLst>
              <a:ext uri="{FF2B5EF4-FFF2-40B4-BE49-F238E27FC236}">
                <a16:creationId xmlns:a16="http://schemas.microsoft.com/office/drawing/2014/main" id="{F890FA0C-B436-73A4-CE2D-03B6F1FA7520}"/>
              </a:ext>
            </a:extLst>
          </p:cNvPr>
          <p:cNvSpPr>
            <a:spLocks noGrp="1"/>
          </p:cNvSpPr>
          <p:nvPr>
            <p:ph type="sldNum" sz="quarter" idx="4"/>
          </p:nvPr>
        </p:nvSpPr>
        <p:spPr>
          <a:xfrm>
            <a:off x="0" y="6597352"/>
            <a:ext cx="2532185" cy="260648"/>
          </a:xfrm>
          <a:prstGeom prst="rect">
            <a:avLst/>
          </a:prstGeom>
        </p:spPr>
        <p:txBody>
          <a:bodyPr/>
          <a:lstStyle>
            <a:lvl1pPr>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altLang="en-US" sz="1400" b="0" i="0" u="none" strike="noStrike" kern="1200" cap="none" spc="0" normalizeH="0" baseline="0" noProof="0">
                <a:ln>
                  <a:noFill/>
                </a:ln>
                <a:solidFill>
                  <a:prstClr val="black"/>
                </a:solidFill>
                <a:effectLst/>
                <a:uLnTx/>
                <a:uFillTx/>
                <a:ea typeface="ＭＳ Ｐゴシック" pitchFamily="34" charset="-128"/>
              </a:rPr>
              <a:t>Page </a:t>
            </a:r>
            <a:fld id="{4EC43D38-65D7-4C18-9C30-F3D44BF3D2CF}" type="slidenum">
              <a:rPr kumimoji="0" lang="de-CH" altLang="en-US" sz="1400" b="0" i="0" u="none" strike="noStrike" kern="1200" cap="none" spc="0" normalizeH="0" baseline="0" noProof="0" smtClean="0">
                <a:ln>
                  <a:noFill/>
                </a:ln>
                <a:solidFill>
                  <a:prstClr val="black"/>
                </a:solidFill>
                <a:effectLst/>
                <a:uLnTx/>
                <a:uFillTx/>
                <a:ea typeface="ＭＳ Ｐゴシック" pitchFamily="34" charset="-128"/>
              </a:rPr>
              <a:pPr marL="0" marR="0" lvl="0" indent="0" algn="l" defTabSz="914400" rtl="0" eaLnBrk="0" fontAlgn="base" latinLnBrk="0" hangingPunct="0">
                <a:lnSpc>
                  <a:spcPct val="100000"/>
                </a:lnSpc>
                <a:spcBef>
                  <a:spcPct val="0"/>
                </a:spcBef>
                <a:spcAft>
                  <a:spcPct val="0"/>
                </a:spcAft>
                <a:buClrTx/>
                <a:buSzTx/>
                <a:buFontTx/>
                <a:buNone/>
                <a:tabLst/>
                <a:defRPr/>
              </a:pPr>
              <a:t>5</a:t>
            </a:fld>
            <a:endParaRPr kumimoji="0" lang="de-CH" altLang="en-US" sz="1400" b="0" i="0" u="none" strike="noStrike" kern="1200" cap="none" spc="0" normalizeH="0" baseline="0" noProof="0">
              <a:ln>
                <a:noFill/>
              </a:ln>
              <a:solidFill>
                <a:prstClr val="black"/>
              </a:solidFill>
              <a:effectLst/>
              <a:uLnTx/>
              <a:uFillTx/>
              <a:ea typeface="ＭＳ Ｐゴシック" pitchFamily="34" charset="-128"/>
            </a:endParaRPr>
          </a:p>
        </p:txBody>
      </p:sp>
      <p:sp>
        <p:nvSpPr>
          <p:cNvPr id="11" name="Fußzeilenplatzhalter 4">
            <a:extLst>
              <a:ext uri="{FF2B5EF4-FFF2-40B4-BE49-F238E27FC236}">
                <a16:creationId xmlns:a16="http://schemas.microsoft.com/office/drawing/2014/main" id="{8F24F808-9858-A751-C331-7C2E9C8837DE}"/>
              </a:ext>
            </a:extLst>
          </p:cNvPr>
          <p:cNvSpPr>
            <a:spLocks noGrp="1"/>
          </p:cNvSpPr>
          <p:nvPr>
            <p:ph type="ftr" sz="quarter" idx="3"/>
          </p:nvPr>
        </p:nvSpPr>
        <p:spPr>
          <a:xfrm>
            <a:off x="7039892" y="6597352"/>
            <a:ext cx="5158154" cy="260648"/>
          </a:xfrm>
          <a:prstGeom prst="rect">
            <a:avLst/>
          </a:prstGeom>
        </p:spPr>
        <p:txBody>
          <a:bodyPr/>
          <a:lstStyle>
            <a:lvl1pPr algn="r">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de-CH" altLang="en-US" sz="1400" b="0" i="0" u="none" strike="noStrike" kern="1200" cap="none" spc="0" normalizeH="0" baseline="0" noProof="0">
                <a:ln>
                  <a:noFill/>
                </a:ln>
                <a:solidFill>
                  <a:prstClr val="black"/>
                </a:solidFill>
                <a:effectLst/>
                <a:uLnTx/>
                <a:uFillTx/>
                <a:ea typeface="ＭＳ Ｐゴシック" pitchFamily="34" charset="-128"/>
                <a:hlinkClick r:id="rId6"/>
              </a:rPr>
              <a:t>https://esu-services.ch</a:t>
            </a:r>
            <a:r>
              <a:rPr kumimoji="0" lang="de-CH" altLang="en-US" sz="1400" b="0" i="0" u="none" strike="noStrike" kern="1200" cap="none" spc="0" normalizeH="0" baseline="0" noProof="0">
                <a:ln>
                  <a:noFill/>
                </a:ln>
                <a:solidFill>
                  <a:prstClr val="black"/>
                </a:solidFill>
                <a:effectLst/>
                <a:uLnTx/>
                <a:uFillTx/>
                <a:ea typeface="ＭＳ Ｐゴシック" pitchFamily="34" charset="-128"/>
              </a:rPr>
              <a:t> </a:t>
            </a:r>
          </a:p>
        </p:txBody>
      </p:sp>
    </p:spTree>
    <p:extLst>
      <p:ext uri="{BB962C8B-B14F-4D97-AF65-F5344CB8AC3E}">
        <p14:creationId xmlns:p14="http://schemas.microsoft.com/office/powerpoint/2010/main" val="1966429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14A9C-A1E2-BA5F-C157-588674E7ED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D144F6-BCB2-1368-16E9-0ABD37ED4A2D}"/>
              </a:ext>
            </a:extLst>
          </p:cNvPr>
          <p:cNvSpPr>
            <a:spLocks noGrp="1"/>
          </p:cNvSpPr>
          <p:nvPr>
            <p:ph type="title"/>
          </p:nvPr>
        </p:nvSpPr>
        <p:spPr>
          <a:xfrm>
            <a:off x="1370161" y="780848"/>
            <a:ext cx="9451678" cy="1166961"/>
          </a:xfrm>
        </p:spPr>
        <p:txBody>
          <a:bodyPr anchor="b">
            <a:noAutofit/>
          </a:bodyPr>
          <a:lstStyle/>
          <a:p>
            <a:r>
              <a:rPr lang="en-US" sz="3600"/>
              <a:t>Practical Applications — Examples LCI modelling</a:t>
            </a:r>
          </a:p>
        </p:txBody>
      </p:sp>
      <p:sp>
        <p:nvSpPr>
          <p:cNvPr id="3" name="Foliennummernplatzhalter 3">
            <a:extLst>
              <a:ext uri="{FF2B5EF4-FFF2-40B4-BE49-F238E27FC236}">
                <a16:creationId xmlns:a16="http://schemas.microsoft.com/office/drawing/2014/main" id="{A1050C46-77A4-3FC3-919A-E61A9E9D4674}"/>
              </a:ext>
            </a:extLst>
          </p:cNvPr>
          <p:cNvSpPr txBox="1">
            <a:spLocks/>
          </p:cNvSpPr>
          <p:nvPr/>
        </p:nvSpPr>
        <p:spPr>
          <a:xfrm>
            <a:off x="0" y="6597352"/>
            <a:ext cx="2532185" cy="260648"/>
          </a:xfrm>
          <a:prstGeom prst="rect">
            <a:avLst/>
          </a:prstGeom>
        </p:spPr>
        <p:txBody>
          <a:bodyPr/>
          <a:lstStyle>
            <a:defPPr rtl="0">
              <a:defRPr lang="de-DE"/>
            </a:defPPr>
            <a:lvl1pPr marL="0"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r>
              <a:rPr lang="de-CH" altLang="en-US" sz="1400">
                <a:solidFill>
                  <a:prstClr val="black"/>
                </a:solidFill>
                <a:ea typeface="ＭＳ Ｐゴシック" pitchFamily="34" charset="-128"/>
              </a:rPr>
              <a:t>Page </a:t>
            </a:r>
            <a:fld id="{4EC43D38-65D7-4C18-9C30-F3D44BF3D2CF}" type="slidenum">
              <a:rPr lang="de-CH" altLang="en-US" sz="1400" smtClean="0">
                <a:solidFill>
                  <a:prstClr val="black"/>
                </a:solidFill>
                <a:ea typeface="ＭＳ Ｐゴシック" pitchFamily="34" charset="-128"/>
              </a:rPr>
              <a:pPr eaLnBrk="0" fontAlgn="base" hangingPunct="0">
                <a:spcBef>
                  <a:spcPct val="0"/>
                </a:spcBef>
                <a:spcAft>
                  <a:spcPct val="0"/>
                </a:spcAft>
                <a:defRPr/>
              </a:pPr>
              <a:t>6</a:t>
            </a:fld>
            <a:endParaRPr lang="de-CH" altLang="en-US" sz="1400">
              <a:solidFill>
                <a:prstClr val="black"/>
              </a:solidFill>
              <a:ea typeface="ＭＳ Ｐゴシック" pitchFamily="34" charset="-128"/>
            </a:endParaRPr>
          </a:p>
        </p:txBody>
      </p:sp>
      <p:sp>
        <p:nvSpPr>
          <p:cNvPr id="12" name="Fußzeilenplatzhalter 4">
            <a:extLst>
              <a:ext uri="{FF2B5EF4-FFF2-40B4-BE49-F238E27FC236}">
                <a16:creationId xmlns:a16="http://schemas.microsoft.com/office/drawing/2014/main" id="{7B3523B3-C18A-6B4A-D3EE-5977BC99B558}"/>
              </a:ext>
            </a:extLst>
          </p:cNvPr>
          <p:cNvSpPr txBox="1">
            <a:spLocks/>
          </p:cNvSpPr>
          <p:nvPr/>
        </p:nvSpPr>
        <p:spPr>
          <a:xfrm>
            <a:off x="7039892" y="6597352"/>
            <a:ext cx="5158154" cy="260648"/>
          </a:xfrm>
          <a:prstGeom prst="rect">
            <a:avLst/>
          </a:prstGeom>
        </p:spPr>
        <p:txBody>
          <a:bodyPr/>
          <a:lstStyle>
            <a:defPPr rtl="0">
              <a:defRPr lang="de-DE"/>
            </a:defPPr>
            <a:lvl1pPr marL="0" algn="r"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r>
              <a:rPr lang="de-CH" altLang="en-US" sz="1400">
                <a:solidFill>
                  <a:prstClr val="black"/>
                </a:solidFill>
                <a:ea typeface="ＭＳ Ｐゴシック" pitchFamily="34" charset="-128"/>
                <a:hlinkClick r:id="rId3"/>
              </a:rPr>
              <a:t>https://esu-services.ch</a:t>
            </a:r>
            <a:r>
              <a:rPr lang="de-CH" altLang="en-US" sz="1400">
                <a:solidFill>
                  <a:prstClr val="black"/>
                </a:solidFill>
                <a:ea typeface="ＭＳ Ｐゴシック" pitchFamily="34" charset="-128"/>
              </a:rPr>
              <a:t> </a:t>
            </a:r>
          </a:p>
        </p:txBody>
      </p:sp>
      <p:sp>
        <p:nvSpPr>
          <p:cNvPr id="13" name="Content Placeholder 3">
            <a:extLst>
              <a:ext uri="{FF2B5EF4-FFF2-40B4-BE49-F238E27FC236}">
                <a16:creationId xmlns:a16="http://schemas.microsoft.com/office/drawing/2014/main" id="{696BB731-DFA5-92B3-0730-0C67DA928EAD}"/>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66583" y="1947809"/>
            <a:ext cx="7308274" cy="4557713"/>
          </a:xfrm>
          <a:prstGeom prst="rect">
            <a:avLst/>
          </a:prstGeom>
        </p:spPr>
        <p:txBody>
          <a:bodyPr vert="horz" lIns="91440" tIns="45720" rIns="91440" bIns="45720" rtlCol="0">
            <a:noAutofit/>
          </a:bodyPr>
          <a:lstStyle>
            <a:lvl1pPr marL="228600" indent="-228600" algn="l" defTabSz="914400" rtl="0" eaLnBrk="1" latinLnBrk="0" hangingPunct="1">
              <a:lnSpc>
                <a:spcPct val="13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500"/>
              </a:spcBef>
              <a:buNone/>
            </a:pPr>
            <a:r>
              <a:rPr lang="en-US" sz="2400" b="1" dirty="0">
                <a:latin typeface="+mj-lt"/>
              </a:rPr>
              <a:t>Data Extraction &amp; Harmonization</a:t>
            </a:r>
          </a:p>
          <a:p>
            <a:pPr>
              <a:spcBef>
                <a:spcPts val="0"/>
              </a:spcBef>
            </a:pPr>
            <a:r>
              <a:rPr lang="en-US" sz="1800" dirty="0">
                <a:latin typeface="+mj-lt"/>
              </a:rPr>
              <a:t>Search for information under certain boundaries</a:t>
            </a:r>
          </a:p>
          <a:p>
            <a:pPr>
              <a:spcBef>
                <a:spcPts val="0"/>
              </a:spcBef>
            </a:pPr>
            <a:r>
              <a:rPr lang="en-US" sz="1800" dirty="0">
                <a:latin typeface="+mj-lt"/>
              </a:rPr>
              <a:t>Automatic reading of PDFs/Excel sheets with material and energy data</a:t>
            </a:r>
          </a:p>
          <a:p>
            <a:pPr>
              <a:spcBef>
                <a:spcPts val="0"/>
              </a:spcBef>
            </a:pPr>
            <a:r>
              <a:rPr lang="en-US" sz="1800" dirty="0">
                <a:latin typeface="+mj-lt"/>
              </a:rPr>
              <a:t>Translation and search in all languages, e.g. Chinese</a:t>
            </a:r>
          </a:p>
          <a:p>
            <a:pPr>
              <a:spcBef>
                <a:spcPts val="0"/>
              </a:spcBef>
            </a:pPr>
            <a:r>
              <a:rPr lang="en-US" sz="1800" dirty="0"/>
              <a:t>Identification of inventory gaps</a:t>
            </a:r>
            <a:endParaRPr lang="en-US" sz="1500" dirty="0">
              <a:latin typeface="+mj-lt"/>
            </a:endParaRPr>
          </a:p>
          <a:p>
            <a:pPr marL="0" indent="0">
              <a:spcBef>
                <a:spcPts val="1200"/>
              </a:spcBef>
              <a:buNone/>
            </a:pPr>
            <a:r>
              <a:rPr lang="en-US" sz="2400" b="1" dirty="0">
                <a:latin typeface="+mj-lt"/>
              </a:rPr>
              <a:t>Dataset Matching (LCI)</a:t>
            </a:r>
          </a:p>
          <a:p>
            <a:pPr>
              <a:spcBef>
                <a:spcPts val="0"/>
              </a:spcBef>
            </a:pPr>
            <a:r>
              <a:rPr lang="en-US" sz="1800" dirty="0">
                <a:latin typeface="+mj-lt"/>
              </a:rPr>
              <a:t>AI suggests suitable background datasets for inventory lists (BOM)</a:t>
            </a:r>
          </a:p>
          <a:p>
            <a:pPr>
              <a:spcBef>
                <a:spcPts val="0"/>
              </a:spcBef>
            </a:pPr>
            <a:r>
              <a:rPr lang="en-US" sz="1800" dirty="0">
                <a:latin typeface="+mj-lt"/>
              </a:rPr>
              <a:t>Matching of elementary flows in different nomenclatures</a:t>
            </a:r>
          </a:p>
          <a:p>
            <a:pPr marL="0" indent="0">
              <a:spcBef>
                <a:spcPts val="0"/>
              </a:spcBef>
              <a:buNone/>
            </a:pPr>
            <a:endParaRPr lang="en-US" sz="1500" dirty="0">
              <a:latin typeface="+mj-lt"/>
            </a:endParaRPr>
          </a:p>
        </p:txBody>
      </p:sp>
      <p:pic>
        <p:nvPicPr>
          <p:cNvPr id="6" name="Grafik 5" descr="Ein Bild, das Screenshot, Wasser, Blau, Grafiken enthält.&#10;&#10;KI-generierte Inhalte können fehlerhaft sein.">
            <a:extLst>
              <a:ext uri="{FF2B5EF4-FFF2-40B4-BE49-F238E27FC236}">
                <a16:creationId xmlns:a16="http://schemas.microsoft.com/office/drawing/2014/main" id="{545762E3-01CD-E890-8CE0-E8AF52D55017}"/>
              </a:ext>
            </a:extLst>
          </p:cNvPr>
          <p:cNvPicPr>
            <a:picLocks noChangeAspect="1"/>
          </p:cNvPicPr>
          <p:nvPr/>
        </p:nvPicPr>
        <p:blipFill>
          <a:blip r:embed="rId4">
            <a:extLst>
              <a:ext uri="{28A0092B-C50C-407E-A947-70E740481C1C}">
                <a14:useLocalDpi xmlns:a14="http://schemas.microsoft.com/office/drawing/2010/main" val="0"/>
              </a:ext>
            </a:extLst>
          </a:blip>
          <a:srcRect l="12144" r="4742"/>
          <a:stretch>
            <a:fillRect/>
          </a:stretch>
        </p:blipFill>
        <p:spPr>
          <a:xfrm>
            <a:off x="7674857" y="2490755"/>
            <a:ext cx="4328360" cy="3471820"/>
          </a:xfrm>
          <a:prstGeom prst="rect">
            <a:avLst/>
          </a:prstGeom>
        </p:spPr>
      </p:pic>
    </p:spTree>
    <p:extLst>
      <p:ext uri="{BB962C8B-B14F-4D97-AF65-F5344CB8AC3E}">
        <p14:creationId xmlns:p14="http://schemas.microsoft.com/office/powerpoint/2010/main" val="37708194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407BE-EF02-5A58-DA4B-EE1177915E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C4A163-B32B-F3E8-5A61-0F70A4217ACA}"/>
              </a:ext>
            </a:extLst>
          </p:cNvPr>
          <p:cNvSpPr>
            <a:spLocks noGrp="1"/>
          </p:cNvSpPr>
          <p:nvPr>
            <p:ph type="title"/>
          </p:nvPr>
        </p:nvSpPr>
        <p:spPr>
          <a:xfrm>
            <a:off x="1370161" y="1093354"/>
            <a:ext cx="9451678" cy="762290"/>
          </a:xfrm>
        </p:spPr>
        <p:txBody>
          <a:bodyPr anchor="b">
            <a:noAutofit/>
          </a:bodyPr>
          <a:lstStyle/>
          <a:p>
            <a:r>
              <a:rPr lang="en-US" sz="3600"/>
              <a:t>Practical Applications — Examples from LCIA and interpretation</a:t>
            </a:r>
          </a:p>
        </p:txBody>
      </p:sp>
      <p:sp>
        <p:nvSpPr>
          <p:cNvPr id="4" name="Content Placeholder 3">
            <a:extLst>
              <a:ext uri="{FF2B5EF4-FFF2-40B4-BE49-F238E27FC236}">
                <a16:creationId xmlns:a16="http://schemas.microsoft.com/office/drawing/2014/main" id="{5ECC4F8A-2304-A628-95AA-F211329C22B1}"/>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33671" y="1803835"/>
            <a:ext cx="6743429" cy="4557713"/>
          </a:xfrm>
        </p:spPr>
        <p:txBody>
          <a:bodyPr>
            <a:noAutofit/>
          </a:bodyPr>
          <a:lstStyle/>
          <a:p>
            <a:pPr marL="0" indent="0">
              <a:spcBef>
                <a:spcPts val="2500"/>
              </a:spcBef>
              <a:buNone/>
            </a:pPr>
            <a:r>
              <a:rPr lang="en-US" sz="2400" b="1" dirty="0">
                <a:latin typeface="+mj-lt"/>
              </a:rPr>
              <a:t>Hotspot Analysis</a:t>
            </a:r>
          </a:p>
          <a:p>
            <a:pPr>
              <a:spcBef>
                <a:spcPts val="0"/>
              </a:spcBef>
            </a:pPr>
            <a:r>
              <a:rPr lang="en-US" sz="1800" dirty="0">
                <a:latin typeface="+mj-lt"/>
              </a:rPr>
              <a:t>Rapid risk and sensitivity analyses in early project phases</a:t>
            </a:r>
          </a:p>
          <a:p>
            <a:pPr>
              <a:spcBef>
                <a:spcPts val="0"/>
              </a:spcBef>
            </a:pPr>
            <a:r>
              <a:rPr lang="en-US" sz="1800" dirty="0">
                <a:latin typeface="+mj-lt"/>
              </a:rPr>
              <a:t>Idea what needs to be considered in an LCA model</a:t>
            </a:r>
          </a:p>
          <a:p>
            <a:pPr>
              <a:spcBef>
                <a:spcPts val="0"/>
              </a:spcBef>
            </a:pPr>
            <a:r>
              <a:rPr lang="en-US" sz="1800" dirty="0">
                <a:latin typeface="+mj-lt"/>
              </a:rPr>
              <a:t>Support for prioritizing data collection efforts</a:t>
            </a:r>
          </a:p>
          <a:p>
            <a:pPr>
              <a:spcBef>
                <a:spcPts val="0"/>
              </a:spcBef>
            </a:pPr>
            <a:endParaRPr lang="en-US" sz="1800" dirty="0">
              <a:latin typeface="+mj-lt"/>
            </a:endParaRPr>
          </a:p>
          <a:p>
            <a:pPr marL="0" lvl="0" indent="0" fontAlgn="auto">
              <a:lnSpc>
                <a:spcPct val="100000"/>
              </a:lnSpc>
              <a:spcBef>
                <a:spcPts val="0"/>
              </a:spcBef>
              <a:spcAft>
                <a:spcPts val="0"/>
              </a:spcAft>
              <a:buNone/>
            </a:pPr>
            <a:r>
              <a:rPr lang="en-US" sz="2400" b="1" kern="1200" dirty="0">
                <a:solidFill>
                  <a:prstClr val="black"/>
                </a:solidFill>
                <a:latin typeface="+mj-lt"/>
                <a:ea typeface="+mn-ea"/>
                <a:cs typeface="+mn-cs"/>
              </a:rPr>
              <a:t>Preparation of Reports, Summaries, Webpages</a:t>
            </a:r>
          </a:p>
          <a:p>
            <a:pPr>
              <a:spcBef>
                <a:spcPts val="0"/>
              </a:spcBef>
            </a:pPr>
            <a:r>
              <a:rPr lang="de-CH" sz="1800" dirty="0">
                <a:latin typeface="+mj-lt"/>
              </a:rPr>
              <a:t>LLMs draft </a:t>
            </a:r>
            <a:r>
              <a:rPr lang="de-CH" sz="1800" dirty="0" err="1">
                <a:latin typeface="+mj-lt"/>
              </a:rPr>
              <a:t>abstracts</a:t>
            </a:r>
            <a:r>
              <a:rPr lang="de-CH" sz="1800" dirty="0">
                <a:latin typeface="+mj-lt"/>
              </a:rPr>
              <a:t>, </a:t>
            </a:r>
            <a:r>
              <a:rPr lang="de-CH" sz="1800" dirty="0" err="1">
                <a:latin typeface="+mj-lt"/>
              </a:rPr>
              <a:t>translations</a:t>
            </a:r>
            <a:r>
              <a:rPr lang="de-CH" sz="1800" dirty="0">
                <a:latin typeface="+mj-lt"/>
              </a:rPr>
              <a:t>, </a:t>
            </a:r>
            <a:r>
              <a:rPr lang="de-CH" sz="1800" dirty="0" err="1">
                <a:latin typeface="+mj-lt"/>
              </a:rPr>
              <a:t>method</a:t>
            </a:r>
            <a:r>
              <a:rPr lang="de-CH" sz="1800" dirty="0">
                <a:latin typeface="+mj-lt"/>
              </a:rPr>
              <a:t> </a:t>
            </a:r>
            <a:r>
              <a:rPr lang="de-CH" sz="1800" dirty="0" err="1">
                <a:latin typeface="+mj-lt"/>
              </a:rPr>
              <a:t>chapters</a:t>
            </a:r>
            <a:r>
              <a:rPr lang="de-CH" sz="1800" dirty="0">
                <a:latin typeface="+mj-lt"/>
              </a:rPr>
              <a:t>, </a:t>
            </a:r>
            <a:r>
              <a:rPr lang="de-CH" sz="1800" dirty="0" err="1">
                <a:latin typeface="+mj-lt"/>
              </a:rPr>
              <a:t>system</a:t>
            </a:r>
            <a:r>
              <a:rPr lang="de-CH" sz="1800" dirty="0">
                <a:latin typeface="+mj-lt"/>
              </a:rPr>
              <a:t> </a:t>
            </a:r>
            <a:r>
              <a:rPr lang="de-CH" sz="1800" dirty="0" err="1">
                <a:latin typeface="+mj-lt"/>
              </a:rPr>
              <a:t>boundaries</a:t>
            </a:r>
            <a:r>
              <a:rPr lang="de-CH" sz="1800" dirty="0">
                <a:latin typeface="+mj-lt"/>
              </a:rPr>
              <a:t>, </a:t>
            </a:r>
            <a:r>
              <a:rPr lang="de-CH" sz="1800" dirty="0" err="1">
                <a:latin typeface="+mj-lt"/>
              </a:rPr>
              <a:t>stakeholder</a:t>
            </a:r>
            <a:r>
              <a:rPr lang="de-CH" sz="1800" dirty="0">
                <a:latin typeface="+mj-lt"/>
              </a:rPr>
              <a:t> </a:t>
            </a:r>
            <a:r>
              <a:rPr lang="de-CH" sz="1800" dirty="0" err="1">
                <a:latin typeface="+mj-lt"/>
              </a:rPr>
              <a:t>texts</a:t>
            </a:r>
            <a:endParaRPr lang="de-CH" sz="1800" dirty="0">
              <a:latin typeface="+mj-lt"/>
            </a:endParaRPr>
          </a:p>
          <a:p>
            <a:pPr>
              <a:spcBef>
                <a:spcPts val="0"/>
              </a:spcBef>
            </a:pPr>
            <a:r>
              <a:rPr lang="de-CH" sz="1800" dirty="0">
                <a:latin typeface="+mj-lt"/>
              </a:rPr>
              <a:t>Internal review </a:t>
            </a:r>
            <a:r>
              <a:rPr lang="de-CH" sz="1800" dirty="0" err="1">
                <a:latin typeface="+mj-lt"/>
              </a:rPr>
              <a:t>of</a:t>
            </a:r>
            <a:r>
              <a:rPr lang="de-CH" sz="1800" dirty="0">
                <a:latin typeface="+mj-lt"/>
              </a:rPr>
              <a:t> </a:t>
            </a:r>
            <a:r>
              <a:rPr lang="de-CH" sz="1800" dirty="0" err="1">
                <a:latin typeface="+mj-lt"/>
              </a:rPr>
              <a:t>text</a:t>
            </a:r>
            <a:r>
              <a:rPr lang="de-CH" sz="1800" dirty="0">
                <a:latin typeface="+mj-lt"/>
              </a:rPr>
              <a:t> and </a:t>
            </a:r>
            <a:r>
              <a:rPr lang="de-CH" sz="1800" dirty="0" err="1">
                <a:latin typeface="+mj-lt"/>
              </a:rPr>
              <a:t>emails</a:t>
            </a:r>
            <a:r>
              <a:rPr lang="de-CH" sz="1800" dirty="0">
                <a:latin typeface="+mj-lt"/>
              </a:rPr>
              <a:t> </a:t>
            </a:r>
            <a:r>
              <a:rPr lang="de-CH" sz="1800" dirty="0" err="1">
                <a:latin typeface="+mj-lt"/>
              </a:rPr>
              <a:t>to</a:t>
            </a:r>
            <a:r>
              <a:rPr lang="de-CH" sz="1800" dirty="0">
                <a:latin typeface="+mj-lt"/>
              </a:rPr>
              <a:t> </a:t>
            </a:r>
            <a:r>
              <a:rPr lang="de-CH" sz="1800" dirty="0" err="1">
                <a:latin typeface="+mj-lt"/>
              </a:rPr>
              <a:t>ensures</a:t>
            </a:r>
            <a:r>
              <a:rPr lang="de-CH" sz="1800" dirty="0">
                <a:latin typeface="+mj-lt"/>
              </a:rPr>
              <a:t> </a:t>
            </a:r>
            <a:r>
              <a:rPr lang="de-CH" sz="1800" dirty="0" err="1">
                <a:latin typeface="+mj-lt"/>
              </a:rPr>
              <a:t>quality</a:t>
            </a:r>
            <a:r>
              <a:rPr lang="de-CH" sz="1800" dirty="0">
                <a:latin typeface="+mj-lt"/>
              </a:rPr>
              <a:t> </a:t>
            </a:r>
          </a:p>
        </p:txBody>
      </p:sp>
      <p:sp>
        <p:nvSpPr>
          <p:cNvPr id="3" name="Foliennummernplatzhalter 3">
            <a:extLst>
              <a:ext uri="{FF2B5EF4-FFF2-40B4-BE49-F238E27FC236}">
                <a16:creationId xmlns:a16="http://schemas.microsoft.com/office/drawing/2014/main" id="{FA08895D-AF74-A51E-5253-D504B5DA30DE}"/>
              </a:ext>
            </a:extLst>
          </p:cNvPr>
          <p:cNvSpPr txBox="1">
            <a:spLocks/>
          </p:cNvSpPr>
          <p:nvPr/>
        </p:nvSpPr>
        <p:spPr>
          <a:xfrm>
            <a:off x="0" y="6597352"/>
            <a:ext cx="2532185" cy="260648"/>
          </a:xfrm>
          <a:prstGeom prst="rect">
            <a:avLst/>
          </a:prstGeom>
        </p:spPr>
        <p:txBody>
          <a:bodyPr/>
          <a:lstStyle>
            <a:defPPr rtl="0">
              <a:defRPr lang="de-DE"/>
            </a:defPPr>
            <a:lvl1pPr marL="0"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r>
              <a:rPr lang="de-CH" altLang="en-US" sz="1400">
                <a:solidFill>
                  <a:prstClr val="black"/>
                </a:solidFill>
                <a:ea typeface="ＭＳ Ｐゴシック" pitchFamily="34" charset="-128"/>
              </a:rPr>
              <a:t>Page </a:t>
            </a:r>
            <a:fld id="{4EC43D38-65D7-4C18-9C30-F3D44BF3D2CF}" type="slidenum">
              <a:rPr lang="de-CH" altLang="en-US" sz="1400" smtClean="0">
                <a:solidFill>
                  <a:prstClr val="black"/>
                </a:solidFill>
                <a:ea typeface="ＭＳ Ｐゴシック" pitchFamily="34" charset="-128"/>
              </a:rPr>
              <a:pPr eaLnBrk="0" fontAlgn="base" hangingPunct="0">
                <a:spcBef>
                  <a:spcPct val="0"/>
                </a:spcBef>
                <a:spcAft>
                  <a:spcPct val="0"/>
                </a:spcAft>
                <a:defRPr/>
              </a:pPr>
              <a:t>7</a:t>
            </a:fld>
            <a:endParaRPr lang="de-CH" altLang="en-US" sz="1400">
              <a:solidFill>
                <a:prstClr val="black"/>
              </a:solidFill>
              <a:ea typeface="ＭＳ Ｐゴシック" pitchFamily="34" charset="-128"/>
            </a:endParaRPr>
          </a:p>
        </p:txBody>
      </p:sp>
      <p:sp>
        <p:nvSpPr>
          <p:cNvPr id="12" name="Fußzeilenplatzhalter 4">
            <a:extLst>
              <a:ext uri="{FF2B5EF4-FFF2-40B4-BE49-F238E27FC236}">
                <a16:creationId xmlns:a16="http://schemas.microsoft.com/office/drawing/2014/main" id="{7D941A67-02EF-E650-8536-DE7168904A47}"/>
              </a:ext>
            </a:extLst>
          </p:cNvPr>
          <p:cNvSpPr txBox="1">
            <a:spLocks/>
          </p:cNvSpPr>
          <p:nvPr/>
        </p:nvSpPr>
        <p:spPr>
          <a:xfrm>
            <a:off x="7039892" y="6597352"/>
            <a:ext cx="5158154" cy="260648"/>
          </a:xfrm>
          <a:prstGeom prst="rect">
            <a:avLst/>
          </a:prstGeom>
        </p:spPr>
        <p:txBody>
          <a:bodyPr/>
          <a:lstStyle>
            <a:defPPr rtl="0">
              <a:defRPr lang="de-DE"/>
            </a:defPPr>
            <a:lvl1pPr marL="0" algn="r"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r>
              <a:rPr lang="de-CH" altLang="en-US" sz="1400">
                <a:solidFill>
                  <a:prstClr val="black"/>
                </a:solidFill>
                <a:ea typeface="ＭＳ Ｐゴシック" pitchFamily="34" charset="-128"/>
                <a:hlinkClick r:id="rId3"/>
              </a:rPr>
              <a:t>https://esu-services.ch</a:t>
            </a:r>
            <a:r>
              <a:rPr lang="de-CH" altLang="en-US" sz="1400">
                <a:solidFill>
                  <a:prstClr val="black"/>
                </a:solidFill>
                <a:ea typeface="ＭＳ Ｐゴシック" pitchFamily="34" charset="-128"/>
              </a:rPr>
              <a:t> </a:t>
            </a:r>
          </a:p>
        </p:txBody>
      </p:sp>
      <p:pic>
        <p:nvPicPr>
          <p:cNvPr id="6" name="Grafik 5" descr="Ein Bild, das Text, Screenshot, Schrift, Uhr enthält.&#10;&#10;KI-generierte Inhalte können fehlerhaft sein.">
            <a:extLst>
              <a:ext uri="{FF2B5EF4-FFF2-40B4-BE49-F238E27FC236}">
                <a16:creationId xmlns:a16="http://schemas.microsoft.com/office/drawing/2014/main" id="{915E5AB3-CDB7-E06F-C00C-81A64F83067B}"/>
              </a:ext>
            </a:extLst>
          </p:cNvPr>
          <p:cNvPicPr>
            <a:picLocks noChangeAspect="1"/>
          </p:cNvPicPr>
          <p:nvPr/>
        </p:nvPicPr>
        <p:blipFill>
          <a:blip r:embed="rId4">
            <a:extLst>
              <a:ext uri="{28A0092B-C50C-407E-A947-70E740481C1C}">
                <a14:useLocalDpi xmlns:a14="http://schemas.microsoft.com/office/drawing/2010/main" val="0"/>
              </a:ext>
            </a:extLst>
          </a:blip>
          <a:srcRect l="8042" r="6033"/>
          <a:stretch>
            <a:fillRect/>
          </a:stretch>
        </p:blipFill>
        <p:spPr>
          <a:xfrm>
            <a:off x="7531469" y="2354691"/>
            <a:ext cx="4454399" cy="3456000"/>
          </a:xfrm>
          <a:prstGeom prst="rect">
            <a:avLst/>
          </a:prstGeom>
        </p:spPr>
      </p:pic>
    </p:spTree>
    <p:extLst>
      <p:ext uri="{BB962C8B-B14F-4D97-AF65-F5344CB8AC3E}">
        <p14:creationId xmlns:p14="http://schemas.microsoft.com/office/powerpoint/2010/main" val="1332699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FB239-37C5-3A68-1BCD-CA982F4AC5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1A402E-FE58-FB13-E152-3E0F3534A28D}"/>
              </a:ext>
            </a:extLst>
          </p:cNvPr>
          <p:cNvSpPr>
            <a:spLocks noGrp="1"/>
          </p:cNvSpPr>
          <p:nvPr>
            <p:ph type="title"/>
          </p:nvPr>
        </p:nvSpPr>
        <p:spPr>
          <a:xfrm>
            <a:off x="1370161" y="1122597"/>
            <a:ext cx="9451678" cy="762290"/>
          </a:xfrm>
        </p:spPr>
        <p:txBody>
          <a:bodyPr anchor="b">
            <a:noAutofit/>
          </a:bodyPr>
          <a:lstStyle/>
          <a:p>
            <a:r>
              <a:rPr lang="en-US" sz="3600"/>
              <a:t>Practical Applications — Review, Verification, Quality checks</a:t>
            </a:r>
          </a:p>
        </p:txBody>
      </p:sp>
      <p:sp>
        <p:nvSpPr>
          <p:cNvPr id="4" name="Content Placeholder 3">
            <a:extLst>
              <a:ext uri="{FF2B5EF4-FFF2-40B4-BE49-F238E27FC236}">
                <a16:creationId xmlns:a16="http://schemas.microsoft.com/office/drawing/2014/main" id="{9CDA4708-64E4-549E-0240-8EF0DE03E71C}"/>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33671" y="2039639"/>
            <a:ext cx="6743429" cy="4557713"/>
          </a:xfrm>
        </p:spPr>
        <p:txBody>
          <a:bodyPr>
            <a:noAutofit/>
          </a:bodyPr>
          <a:lstStyle/>
          <a:p>
            <a:pPr marL="0" indent="0">
              <a:spcBef>
                <a:spcPts val="1200"/>
              </a:spcBef>
              <a:buNone/>
            </a:pPr>
            <a:r>
              <a:rPr lang="en-US" sz="2400" b="1" dirty="0">
                <a:latin typeface="+mj-lt"/>
              </a:rPr>
              <a:t>LCA Reviews and validation of data</a:t>
            </a:r>
          </a:p>
          <a:p>
            <a:r>
              <a:rPr lang="en-US" sz="1800" dirty="0"/>
              <a:t>Early checks of assumptions</a:t>
            </a:r>
          </a:p>
          <a:p>
            <a:r>
              <a:rPr lang="en-US" sz="1800" dirty="0"/>
              <a:t>Internal quality checks</a:t>
            </a:r>
          </a:p>
          <a:p>
            <a:r>
              <a:rPr lang="en-US" sz="1800" dirty="0"/>
              <a:t>Benchmarking of LCA results even if different reference units are used</a:t>
            </a:r>
          </a:p>
          <a:p>
            <a:r>
              <a:rPr lang="en-US" sz="1800" dirty="0"/>
              <a:t>Accelerates pre-reviews and critical reviews (ISO 14040/44)</a:t>
            </a:r>
          </a:p>
          <a:p>
            <a:r>
              <a:rPr lang="en-US" sz="1800" dirty="0"/>
              <a:t>Supports EPD verification</a:t>
            </a:r>
          </a:p>
          <a:p>
            <a:r>
              <a:rPr lang="en-US" sz="1800" dirty="0"/>
              <a:t>Work through checklists</a:t>
            </a:r>
          </a:p>
        </p:txBody>
      </p:sp>
      <p:sp>
        <p:nvSpPr>
          <p:cNvPr id="3" name="Foliennummernplatzhalter 3">
            <a:extLst>
              <a:ext uri="{FF2B5EF4-FFF2-40B4-BE49-F238E27FC236}">
                <a16:creationId xmlns:a16="http://schemas.microsoft.com/office/drawing/2014/main" id="{D5EAD77D-9A0A-24EF-A024-F9D68C8DA076}"/>
              </a:ext>
            </a:extLst>
          </p:cNvPr>
          <p:cNvSpPr txBox="1">
            <a:spLocks/>
          </p:cNvSpPr>
          <p:nvPr/>
        </p:nvSpPr>
        <p:spPr>
          <a:xfrm>
            <a:off x="0" y="6597352"/>
            <a:ext cx="2532185" cy="260648"/>
          </a:xfrm>
          <a:prstGeom prst="rect">
            <a:avLst/>
          </a:prstGeom>
        </p:spPr>
        <p:txBody>
          <a:bodyPr/>
          <a:lstStyle>
            <a:defPPr rtl="0">
              <a:defRPr lang="de-DE"/>
            </a:defPPr>
            <a:lvl1pPr marL="0"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r>
              <a:rPr lang="de-CH" altLang="en-US" sz="1400">
                <a:solidFill>
                  <a:prstClr val="black"/>
                </a:solidFill>
                <a:ea typeface="ＭＳ Ｐゴシック" pitchFamily="34" charset="-128"/>
              </a:rPr>
              <a:t>Page </a:t>
            </a:r>
            <a:fld id="{4EC43D38-65D7-4C18-9C30-F3D44BF3D2CF}" type="slidenum">
              <a:rPr lang="de-CH" altLang="en-US" sz="1400" smtClean="0">
                <a:solidFill>
                  <a:prstClr val="black"/>
                </a:solidFill>
                <a:ea typeface="ＭＳ Ｐゴシック" pitchFamily="34" charset="-128"/>
              </a:rPr>
              <a:pPr eaLnBrk="0" fontAlgn="base" hangingPunct="0">
                <a:spcBef>
                  <a:spcPct val="0"/>
                </a:spcBef>
                <a:spcAft>
                  <a:spcPct val="0"/>
                </a:spcAft>
                <a:defRPr/>
              </a:pPr>
              <a:t>8</a:t>
            </a:fld>
            <a:endParaRPr lang="de-CH" altLang="en-US" sz="1400">
              <a:solidFill>
                <a:prstClr val="black"/>
              </a:solidFill>
              <a:ea typeface="ＭＳ Ｐゴシック" pitchFamily="34" charset="-128"/>
            </a:endParaRPr>
          </a:p>
        </p:txBody>
      </p:sp>
      <p:sp>
        <p:nvSpPr>
          <p:cNvPr id="12" name="Fußzeilenplatzhalter 4">
            <a:extLst>
              <a:ext uri="{FF2B5EF4-FFF2-40B4-BE49-F238E27FC236}">
                <a16:creationId xmlns:a16="http://schemas.microsoft.com/office/drawing/2014/main" id="{4D75E71F-3641-6305-AF86-8F3CDF3CB605}"/>
              </a:ext>
            </a:extLst>
          </p:cNvPr>
          <p:cNvSpPr txBox="1">
            <a:spLocks/>
          </p:cNvSpPr>
          <p:nvPr/>
        </p:nvSpPr>
        <p:spPr>
          <a:xfrm>
            <a:off x="7039892" y="6597352"/>
            <a:ext cx="5158154" cy="260648"/>
          </a:xfrm>
          <a:prstGeom prst="rect">
            <a:avLst/>
          </a:prstGeom>
        </p:spPr>
        <p:txBody>
          <a:bodyPr/>
          <a:lstStyle>
            <a:defPPr rtl="0">
              <a:defRPr lang="de-DE"/>
            </a:defPPr>
            <a:lvl1pPr marL="0" algn="r"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r>
              <a:rPr lang="de-CH" altLang="en-US" sz="1400">
                <a:solidFill>
                  <a:prstClr val="black"/>
                </a:solidFill>
                <a:ea typeface="ＭＳ Ｐゴシック" pitchFamily="34" charset="-128"/>
                <a:hlinkClick r:id="rId3"/>
              </a:rPr>
              <a:t>https://esu-services.ch</a:t>
            </a:r>
            <a:r>
              <a:rPr lang="de-CH" altLang="en-US" sz="1400">
                <a:solidFill>
                  <a:prstClr val="black"/>
                </a:solidFill>
                <a:ea typeface="ＭＳ Ｐゴシック" pitchFamily="34" charset="-128"/>
              </a:rPr>
              <a:t> </a:t>
            </a:r>
          </a:p>
        </p:txBody>
      </p:sp>
      <p:pic>
        <p:nvPicPr>
          <p:cNvPr id="6" name="Grafik 5" descr="Ein Bild, das Text, Screenshot, Schrift, Uhr enthält.&#10;&#10;KI-generierte Inhalte können fehlerhaft sein.">
            <a:extLst>
              <a:ext uri="{FF2B5EF4-FFF2-40B4-BE49-F238E27FC236}">
                <a16:creationId xmlns:a16="http://schemas.microsoft.com/office/drawing/2014/main" id="{C540935D-7A32-188F-D2CB-5554D55D5AC7}"/>
              </a:ext>
            </a:extLst>
          </p:cNvPr>
          <p:cNvPicPr>
            <a:picLocks noChangeAspect="1"/>
          </p:cNvPicPr>
          <p:nvPr/>
        </p:nvPicPr>
        <p:blipFill>
          <a:blip r:embed="rId4">
            <a:extLst>
              <a:ext uri="{28A0092B-C50C-407E-A947-70E740481C1C}">
                <a14:useLocalDpi xmlns:a14="http://schemas.microsoft.com/office/drawing/2010/main" val="0"/>
              </a:ext>
            </a:extLst>
          </a:blip>
          <a:srcRect l="8042" r="6033"/>
          <a:stretch>
            <a:fillRect/>
          </a:stretch>
        </p:blipFill>
        <p:spPr>
          <a:xfrm>
            <a:off x="7531469" y="2354691"/>
            <a:ext cx="4454399" cy="3456000"/>
          </a:xfrm>
          <a:prstGeom prst="rect">
            <a:avLst/>
          </a:prstGeom>
        </p:spPr>
      </p:pic>
    </p:spTree>
    <p:extLst>
      <p:ext uri="{BB962C8B-B14F-4D97-AF65-F5344CB8AC3E}">
        <p14:creationId xmlns:p14="http://schemas.microsoft.com/office/powerpoint/2010/main" val="20960451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BBE18-0AD3-E187-0D20-8A61DDFA78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F6F982-A030-C136-117F-0CA7D3151A28}"/>
              </a:ext>
            </a:extLst>
          </p:cNvPr>
          <p:cNvSpPr>
            <a:spLocks noGrp="1"/>
          </p:cNvSpPr>
          <p:nvPr>
            <p:ph type="title"/>
          </p:nvPr>
        </p:nvSpPr>
        <p:spPr>
          <a:xfrm>
            <a:off x="1370161" y="1122597"/>
            <a:ext cx="9451678" cy="762290"/>
          </a:xfrm>
        </p:spPr>
        <p:txBody>
          <a:bodyPr anchor="b">
            <a:noAutofit/>
          </a:bodyPr>
          <a:lstStyle/>
          <a:p>
            <a:r>
              <a:rPr lang="en-US" sz="3600"/>
              <a:t>Practical Applications — daily office work</a:t>
            </a:r>
          </a:p>
        </p:txBody>
      </p:sp>
      <p:sp>
        <p:nvSpPr>
          <p:cNvPr id="4" name="Content Placeholder 3">
            <a:extLst>
              <a:ext uri="{FF2B5EF4-FFF2-40B4-BE49-F238E27FC236}">
                <a16:creationId xmlns:a16="http://schemas.microsoft.com/office/drawing/2014/main" id="{ACE3237F-E55F-FA9C-787F-212D1E89BFA5}"/>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33671" y="1803835"/>
            <a:ext cx="6743429" cy="4557713"/>
          </a:xfrm>
        </p:spPr>
        <p:txBody>
          <a:bodyPr>
            <a:noAutofit/>
          </a:bodyPr>
          <a:lstStyle/>
          <a:p>
            <a:pPr marL="0" indent="0">
              <a:spcBef>
                <a:spcPts val="1200"/>
              </a:spcBef>
              <a:buNone/>
            </a:pPr>
            <a:endParaRPr lang="en-US" sz="2400" b="1" dirty="0">
              <a:latin typeface="+mj-lt"/>
            </a:endParaRPr>
          </a:p>
          <a:p>
            <a:r>
              <a:rPr lang="en-US" sz="1800" dirty="0"/>
              <a:t>Contract negotiations </a:t>
            </a:r>
          </a:p>
          <a:p>
            <a:r>
              <a:rPr lang="en-US" sz="1800" dirty="0"/>
              <a:t>Legal support and understanding of documents</a:t>
            </a:r>
          </a:p>
          <a:p>
            <a:r>
              <a:rPr lang="en-US" sz="1800" dirty="0"/>
              <a:t>Explanation and understanding of out-of-subject information</a:t>
            </a:r>
          </a:p>
          <a:p>
            <a:r>
              <a:rPr lang="en-US" sz="1800" dirty="0"/>
              <a:t>Programming of Macros</a:t>
            </a:r>
          </a:p>
          <a:p>
            <a:r>
              <a:rPr lang="en-US" sz="1800" dirty="0"/>
              <a:t>IT Infrastructure operation and server setup</a:t>
            </a:r>
          </a:p>
          <a:p>
            <a:r>
              <a:rPr lang="en-US" sz="1800" dirty="0"/>
              <a:t>Email communication</a:t>
            </a:r>
          </a:p>
        </p:txBody>
      </p:sp>
      <p:sp>
        <p:nvSpPr>
          <p:cNvPr id="3" name="Foliennummernplatzhalter 3">
            <a:extLst>
              <a:ext uri="{FF2B5EF4-FFF2-40B4-BE49-F238E27FC236}">
                <a16:creationId xmlns:a16="http://schemas.microsoft.com/office/drawing/2014/main" id="{BA9BAED3-9550-2E95-C079-D8B2F9290394}"/>
              </a:ext>
            </a:extLst>
          </p:cNvPr>
          <p:cNvSpPr txBox="1">
            <a:spLocks/>
          </p:cNvSpPr>
          <p:nvPr/>
        </p:nvSpPr>
        <p:spPr>
          <a:xfrm>
            <a:off x="0" y="6597352"/>
            <a:ext cx="2532185" cy="260648"/>
          </a:xfrm>
          <a:prstGeom prst="rect">
            <a:avLst/>
          </a:prstGeom>
        </p:spPr>
        <p:txBody>
          <a:bodyPr/>
          <a:lstStyle>
            <a:defPPr rtl="0">
              <a:defRPr lang="de-DE"/>
            </a:defPPr>
            <a:lvl1pPr marL="0"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r>
              <a:rPr lang="de-CH" altLang="en-US" sz="1400">
                <a:solidFill>
                  <a:prstClr val="black"/>
                </a:solidFill>
                <a:ea typeface="ＭＳ Ｐゴシック" pitchFamily="34" charset="-128"/>
              </a:rPr>
              <a:t>Page </a:t>
            </a:r>
            <a:fld id="{4EC43D38-65D7-4C18-9C30-F3D44BF3D2CF}" type="slidenum">
              <a:rPr lang="de-CH" altLang="en-US" sz="1400" smtClean="0">
                <a:solidFill>
                  <a:prstClr val="black"/>
                </a:solidFill>
                <a:ea typeface="ＭＳ Ｐゴシック" pitchFamily="34" charset="-128"/>
              </a:rPr>
              <a:pPr eaLnBrk="0" fontAlgn="base" hangingPunct="0">
                <a:spcBef>
                  <a:spcPct val="0"/>
                </a:spcBef>
                <a:spcAft>
                  <a:spcPct val="0"/>
                </a:spcAft>
                <a:defRPr/>
              </a:pPr>
              <a:t>9</a:t>
            </a:fld>
            <a:endParaRPr lang="de-CH" altLang="en-US" sz="1400">
              <a:solidFill>
                <a:prstClr val="black"/>
              </a:solidFill>
              <a:ea typeface="ＭＳ Ｐゴシック" pitchFamily="34" charset="-128"/>
            </a:endParaRPr>
          </a:p>
        </p:txBody>
      </p:sp>
      <p:sp>
        <p:nvSpPr>
          <p:cNvPr id="12" name="Fußzeilenplatzhalter 4">
            <a:extLst>
              <a:ext uri="{FF2B5EF4-FFF2-40B4-BE49-F238E27FC236}">
                <a16:creationId xmlns:a16="http://schemas.microsoft.com/office/drawing/2014/main" id="{C0D4F7A7-FB62-7F95-0F90-4DA185A01345}"/>
              </a:ext>
            </a:extLst>
          </p:cNvPr>
          <p:cNvSpPr txBox="1">
            <a:spLocks/>
          </p:cNvSpPr>
          <p:nvPr/>
        </p:nvSpPr>
        <p:spPr>
          <a:xfrm>
            <a:off x="7039892" y="6597352"/>
            <a:ext cx="5158154" cy="260648"/>
          </a:xfrm>
          <a:prstGeom prst="rect">
            <a:avLst/>
          </a:prstGeom>
        </p:spPr>
        <p:txBody>
          <a:bodyPr/>
          <a:lstStyle>
            <a:defPPr rtl="0">
              <a:defRPr lang="de-DE"/>
            </a:defPPr>
            <a:lvl1pPr marL="0" algn="r"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r>
              <a:rPr lang="de-CH" altLang="en-US" sz="1400">
                <a:solidFill>
                  <a:prstClr val="black"/>
                </a:solidFill>
                <a:ea typeface="ＭＳ Ｐゴシック" pitchFamily="34" charset="-128"/>
                <a:hlinkClick r:id="rId3"/>
              </a:rPr>
              <a:t>https://esu-services.ch</a:t>
            </a:r>
            <a:r>
              <a:rPr lang="de-CH" altLang="en-US" sz="1400">
                <a:solidFill>
                  <a:prstClr val="black"/>
                </a:solidFill>
                <a:ea typeface="ＭＳ Ｐゴシック" pitchFamily="34" charset="-128"/>
              </a:rPr>
              <a:t> </a:t>
            </a:r>
          </a:p>
        </p:txBody>
      </p:sp>
      <p:pic>
        <p:nvPicPr>
          <p:cNvPr id="6" name="Grafik 5">
            <a:extLst>
              <a:ext uri="{FF2B5EF4-FFF2-40B4-BE49-F238E27FC236}">
                <a16:creationId xmlns:a16="http://schemas.microsoft.com/office/drawing/2014/main" id="{F37C157D-6BB3-E7E3-B2F0-6ADF3F9F6006}"/>
              </a:ext>
            </a:extLst>
          </p:cNvPr>
          <p:cNvPicPr>
            <a:picLocks noChangeAspect="1"/>
          </p:cNvPicPr>
          <p:nvPr/>
        </p:nvPicPr>
        <p:blipFill>
          <a:blip r:embed="rId4">
            <a:extLst>
              <a:ext uri="{28A0092B-C50C-407E-A947-70E740481C1C}">
                <a14:useLocalDpi xmlns:a14="http://schemas.microsoft.com/office/drawing/2010/main" val="0"/>
              </a:ext>
            </a:extLst>
          </a:blip>
          <a:srcRect t="1628" b="1628"/>
          <a:stretch/>
        </p:blipFill>
        <p:spPr>
          <a:xfrm>
            <a:off x="7531469" y="2354691"/>
            <a:ext cx="4454399" cy="3456000"/>
          </a:xfrm>
          <a:prstGeom prst="rect">
            <a:avLst/>
          </a:prstGeom>
        </p:spPr>
      </p:pic>
    </p:spTree>
    <p:extLst>
      <p:ext uri="{BB962C8B-B14F-4D97-AF65-F5344CB8AC3E}">
        <p14:creationId xmlns:p14="http://schemas.microsoft.com/office/powerpoint/2010/main" val="39806670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ESU-Deutsch">
  <a:themeElements>
    <a:clrScheme name="ESU-Style">
      <a:dk1>
        <a:sysClr val="windowText" lastClr="000000"/>
      </a:dk1>
      <a:lt1>
        <a:sysClr val="window" lastClr="FFFFFF"/>
      </a:lt1>
      <a:dk2>
        <a:srgbClr val="D8D8D8"/>
      </a:dk2>
      <a:lt2>
        <a:srgbClr val="F2F2F2"/>
      </a:lt2>
      <a:accent1>
        <a:srgbClr val="0081FF"/>
      </a:accent1>
      <a:accent2>
        <a:srgbClr val="81C1FF"/>
      </a:accent2>
      <a:accent3>
        <a:srgbClr val="F65E0A"/>
      </a:accent3>
      <a:accent4>
        <a:srgbClr val="CEC938"/>
      </a:accent4>
      <a:accent5>
        <a:srgbClr val="51B939"/>
      </a:accent5>
      <a:accent6>
        <a:srgbClr val="CC0000"/>
      </a:accent6>
      <a:hlink>
        <a:srgbClr val="0081FF"/>
      </a:hlink>
      <a:folHlink>
        <a:srgbClr val="81C1FF"/>
      </a:folHlink>
    </a:clrScheme>
    <a:fontScheme name="Benutzerdefiniert 1">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a:ln>
              <a:noFill/>
            </a:ln>
            <a:solidFill>
              <a:schemeClr val="tx1"/>
            </a:solidFill>
            <a:effectLst/>
            <a:latin typeface="Times" pitchFamily="-11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a:ln>
              <a:noFill/>
            </a:ln>
            <a:solidFill>
              <a:schemeClr val="tx1"/>
            </a:solidFill>
            <a:effectLst/>
            <a:latin typeface="Times" pitchFamily="-112" charset="0"/>
          </a:defRPr>
        </a:defPPr>
      </a:lstStyle>
    </a:lnDef>
  </a:objectDefaults>
  <a:extraClrSchemeLst>
    <a:extraClrScheme>
      <a:clrScheme name="SimaPr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imaPr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imaPr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imaPr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imaPr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imaPr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imaPr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äsentation33" id="{83C29CA7-877D-447C-AB06-5E654CC021F8}" vid="{5E315A3D-C661-4C9E-B836-01D9D93329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230e9df3-be65-4c73-a93b-d1236ebd677e" xsi:nil="true"/>
    <MediaServiceKeyPoints xmlns="9e626b82-2e62-4b56-b4f0-2eb243f478f4" xsi:nil="true"/>
    <Thumbnail xmlns="9e626b82-2e62-4b56-b4f0-2eb243f478f4" xsi:nil="true"/>
    <Vertical xmlns="9e626b82-2e62-4b56-b4f0-2eb243f478f4" xsi:nil="true"/>
    <lcf76f155ced4ddcb4097134ff3c332f xmlns="9e626b82-2e62-4b56-b4f0-2eb243f478f4">
      <Terms xmlns="http://schemas.microsoft.com/office/infopath/2007/PartnerControls"/>
    </lcf76f155ced4ddcb4097134ff3c332f>
    <Styletags_x0028_include1_x002d_3_x0029_ xmlns="9e626b82-2e62-4b56-b4f0-2eb243f478f4" xsi:nil="true"/>
    <Intent xmlns="9e626b82-2e62-4b56-b4f0-2eb243f478f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70BD21B179B1749B10B6700D890B8C6" ma:contentTypeVersion="30" ma:contentTypeDescription="Create a new document." ma:contentTypeScope="" ma:versionID="a13b221ee5b949bd1d4a5301a6f516f4">
  <xsd:schema xmlns:xsd="http://www.w3.org/2001/XMLSchema" xmlns:xs="http://www.w3.org/2001/XMLSchema" xmlns:p="http://schemas.microsoft.com/office/2006/metadata/properties" xmlns:ns1="http://schemas.microsoft.com/sharepoint/v3" xmlns:ns2="9e626b82-2e62-4b56-b4f0-2eb243f478f4" xmlns:ns3="230e9df3-be65-4c73-a93b-d1236ebd677e" xmlns:ns4="543e3375-4853-4ccc-a3e2-1512ebb9cffd" targetNamespace="http://schemas.microsoft.com/office/2006/metadata/properties" ma:root="true" ma:fieldsID="233e7f4977957a9e20bc87caea750b4e" ns1:_="" ns2:_="" ns3:_="" ns4:_="">
    <xsd:import namespace="http://schemas.microsoft.com/sharepoint/v3"/>
    <xsd:import namespace="9e626b82-2e62-4b56-b4f0-2eb243f478f4"/>
    <xsd:import namespace="230e9df3-be65-4c73-a93b-d1236ebd677e"/>
    <xsd:import namespace="543e3375-4853-4ccc-a3e2-1512ebb9cffd"/>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4:SharedWithUsers" minOccurs="0"/>
                <xsd:element ref="ns4:SharedWithDetails" minOccurs="0"/>
                <xsd:element ref="ns2:MediaServiceAutoKeyPoints" minOccurs="0"/>
                <xsd:element ref="ns2:MediaServiceKeyPoints" minOccurs="0"/>
                <xsd:element ref="ns2:MediaServiceSearchProperties" minOccurs="0"/>
                <xsd:element ref="ns1:_ip_UnifiedCompliancePolicyProperties" minOccurs="0"/>
                <xsd:element ref="ns1:_ip_UnifiedCompliancePolicyUIAction" minOccurs="0"/>
                <xsd:element ref="ns2:MediaServiceDocTags" minOccurs="0"/>
                <xsd:element ref="ns2:MediaServiceDateTaken" minOccurs="0"/>
                <xsd:element ref="ns2:MediaLengthInSeconds" minOccurs="0"/>
                <xsd:element ref="ns2:MediaServiceObjectDetectorVersions" minOccurs="0"/>
                <xsd:element ref="ns2:MediaServiceSystemTags" minOccurs="0"/>
                <xsd:element ref="ns2:Styletags_x0028_include1_x002d_3_x0029_" minOccurs="0"/>
                <xsd:element ref="ns2:Vertical" minOccurs="0"/>
                <xsd:element ref="ns2:Intent" minOccurs="0"/>
                <xsd:element ref="ns2:Thumbnail"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e626b82-2e62-4b56-b4f0-2eb243f478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DocTags" ma:index="23" nillable="true" ma:displayName="MediaServiceDocTags" ma:hidden="true" ma:internalName="MediaServiceDocTags" ma:readOnly="true">
      <xsd:simpleType>
        <xsd:restriction base="dms:Note"/>
      </xsd:simpleType>
    </xsd:element>
    <xsd:element name="MediaServiceDateTaken" ma:index="24" nillable="true" ma:displayName="MediaServiceDateTaken" ma:hidden="true" ma:indexed="true" ma:internalName="MediaServiceDateTaken" ma:readOnly="true">
      <xsd:simpleType>
        <xsd:restriction base="dms:Text"/>
      </xsd:simpleType>
    </xsd:element>
    <xsd:element name="MediaLengthInSeconds" ma:index="25" nillable="true" ma:displayName="MediaLengthInSeconds" ma:hidden="true" ma:internalName="MediaLengthInSeconds" ma:readOnly="true">
      <xsd:simpleType>
        <xsd:restriction base="dms:Unknow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ystemTags" ma:index="27" nillable="true" ma:displayName="MediaServiceSystemTags" ma:hidden="true" ma:internalName="MediaServiceSystemTags" ma:readOnly="true">
      <xsd:simpleType>
        <xsd:restriction base="dms:Note"/>
      </xsd:simpleType>
    </xsd:element>
    <xsd:element name="Styletags_x0028_include1_x002d_3_x0029_" ma:index="28" nillable="true" ma:displayName="Style tags (include 1 - 3)" ma:format="Dropdown" ma:internalName="Styletags_x0028_include1_x002d_3_x0029_">
      <xsd:simpleType>
        <xsd:restriction base="dms:Text">
          <xsd:maxLength value="255"/>
        </xsd:restriction>
      </xsd:simpleType>
    </xsd:element>
    <xsd:element name="Vertical" ma:index="29" nillable="true" ma:displayName="Vertical" ma:format="Dropdown" ma:internalName="Vertical">
      <xsd:complexType>
        <xsd:complexContent>
          <xsd:extension base="dms:MultiChoice">
            <xsd:sequence>
              <xsd:element name="Value" maxOccurs="unbounded" minOccurs="0" nillable="true">
                <xsd:simpleType>
                  <xsd:restriction base="dms:Choice">
                    <xsd:enumeration value="Animals &amp; pets"/>
                    <xsd:enumeration value="Art &amp; design"/>
                    <xsd:enumeration value="Beauty"/>
                    <xsd:enumeration value="Business"/>
                    <xsd:enumeration value="Fashion"/>
                    <xsd:enumeration value="Floral &amp; garden"/>
                    <xsd:enumeration value="Food &amp; drink"/>
                    <xsd:enumeration value="General"/>
                    <xsd:enumeration value="Health &amp; fitness"/>
                  </xsd:restriction>
                </xsd:simpleType>
              </xsd:element>
            </xsd:sequence>
          </xsd:extension>
        </xsd:complexContent>
      </xsd:complexType>
    </xsd:element>
    <xsd:element name="Intent" ma:index="30" nillable="true" ma:displayName="Intent" ma:format="Dropdown" ma:internalName="Intent">
      <xsd:complexType>
        <xsd:complexContent>
          <xsd:extension base="dms:MultiChoice">
            <xsd:sequence>
              <xsd:element name="Value" maxOccurs="unbounded" minOccurs="0" nillable="true">
                <xsd:simpleType>
                  <xsd:restriction base="dms:Choice">
                    <xsd:enumeration value="About me"/>
                    <xsd:enumeration value="Activism"/>
                    <xsd:enumeration value="Announcement - event"/>
                    <xsd:enumeration value="Announcement - product"/>
                    <xsd:enumeration value="Business"/>
                    <xsd:enumeration value="Celebrate - holiday"/>
                    <xsd:enumeration value="Celebrate - life moments"/>
                    <xsd:enumeration value="Engagement post"/>
                    <xsd:enumeration value="Grand opening"/>
                    <xsd:enumeration value="Marketplace"/>
                    <xsd:enumeration value="Open house"/>
                    <xsd:enumeration value="Quote"/>
                    <xsd:enumeration value="Sale"/>
                    <xsd:enumeration value="Simple phrases"/>
                    <xsd:enumeration value="Subscribe"/>
                    <xsd:enumeration value="Choice 16"/>
                  </xsd:restriction>
                </xsd:simpleType>
              </xsd:element>
            </xsd:sequence>
          </xsd:extension>
        </xsd:complexContent>
      </xsd:complexType>
    </xsd:element>
    <xsd:element name="Thumbnail" ma:index="31" nillable="true" ma:displayName="Thumbnail" ma:format="Thumbnail" ma:internalName="Thumbnail">
      <xsd:simpleType>
        <xsd:restriction base="dms:Unknown"/>
      </xsd:simpleType>
    </xsd:element>
    <xsd:element name="MediaServiceBillingMetadata" ma:index="32"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6051309a-75b7-4c22-93ea-c24616af8dd0}" ma:internalName="TaxCatchAll" ma:showField="CatchAllData" ma:web="543e3375-4853-4ccc-a3e2-1512ebb9cff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43e3375-4853-4ccc-a3e2-1512ebb9cff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2432528-3B37-4D02-824C-AED8B98277E5}">
  <ds:schemaRefs>
    <ds:schemaRef ds:uri="http://schemas.microsoft.com/sharepoint/v3/contenttype/forms"/>
  </ds:schemaRefs>
</ds:datastoreItem>
</file>

<file path=customXml/itemProps2.xml><?xml version="1.0" encoding="utf-8"?>
<ds:datastoreItem xmlns:ds="http://schemas.openxmlformats.org/officeDocument/2006/customXml" ds:itemID="{680FEC98-8858-408D-B2FD-DF30EA7BAFCA}">
  <ds:schemaRefs>
    <ds:schemaRef ds:uri="230e9df3-be65-4c73-a93b-d1236ebd677e"/>
    <ds:schemaRef ds:uri="http://purl.org/dc/elements/1.1/"/>
    <ds:schemaRef ds:uri="http://purl.org/dc/terms/"/>
    <ds:schemaRef ds:uri="http://schemas.microsoft.com/office/2006/documentManagement/types"/>
    <ds:schemaRef ds:uri="http://www.w3.org/XML/1998/namespace"/>
    <ds:schemaRef ds:uri="9e626b82-2e62-4b56-b4f0-2eb243f478f4"/>
    <ds:schemaRef ds:uri="http://schemas.openxmlformats.org/package/2006/metadata/core-properties"/>
    <ds:schemaRef ds:uri="http://schemas.microsoft.com/sharepoint/v3"/>
    <ds:schemaRef ds:uri="http://schemas.microsoft.com/office/2006/metadata/properties"/>
    <ds:schemaRef ds:uri="http://schemas.microsoft.com/office/infopath/2007/PartnerControls"/>
    <ds:schemaRef ds:uri="543e3375-4853-4ccc-a3e2-1512ebb9cffd"/>
    <ds:schemaRef ds:uri="http://purl.org/dc/dcmitype/"/>
  </ds:schemaRefs>
</ds:datastoreItem>
</file>

<file path=customXml/itemProps3.xml><?xml version="1.0" encoding="utf-8"?>
<ds:datastoreItem xmlns:ds="http://schemas.openxmlformats.org/officeDocument/2006/customXml" ds:itemID="{EAF82315-73C8-46F5-A06C-D89F57C95601}">
  <ds:schemaRefs>
    <ds:schemaRef ds:uri="230e9df3-be65-4c73-a93b-d1236ebd677e"/>
    <ds:schemaRef ds:uri="543e3375-4853-4ccc-a3e2-1512ebb9cffd"/>
    <ds:schemaRef ds:uri="9e626b82-2e62-4b56-b4f0-2eb243f478f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0</TotalTime>
  <Words>1754</Words>
  <Application>Microsoft Office PowerPoint</Application>
  <PresentationFormat>Breitbild</PresentationFormat>
  <Paragraphs>222</Paragraphs>
  <Slides>15</Slides>
  <Notes>14</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15</vt:i4>
      </vt:variant>
    </vt:vector>
  </HeadingPairs>
  <TitlesOfParts>
    <vt:vector size="21" baseType="lpstr">
      <vt:lpstr>ＭＳ Ｐゴシック</vt:lpstr>
      <vt:lpstr>Arial</vt:lpstr>
      <vt:lpstr>Calibri</vt:lpstr>
      <vt:lpstr>Times New Roman</vt:lpstr>
      <vt:lpstr>Trebuchet MS</vt:lpstr>
      <vt:lpstr>ESU-Deutsch</vt:lpstr>
      <vt:lpstr>AI in LCA Consulting Practice</vt:lpstr>
      <vt:lpstr>We assist you</vt:lpstr>
      <vt:lpstr>We provide…</vt:lpstr>
      <vt:lpstr>Introduction: Why Now?</vt:lpstr>
      <vt:lpstr>What we use</vt:lpstr>
      <vt:lpstr>Practical Applications — Examples LCI modelling</vt:lpstr>
      <vt:lpstr>Practical Applications — Examples from LCIA and interpretation</vt:lpstr>
      <vt:lpstr>Practical Applications — Review, Verification, Quality checks</vt:lpstr>
      <vt:lpstr>Practical Applications — daily office work</vt:lpstr>
      <vt:lpstr>Risks &amp; Challenges</vt:lpstr>
      <vt:lpstr>Risks &amp; Challenges</vt:lpstr>
      <vt:lpstr>Where do we have main benefits today?</vt:lpstr>
      <vt:lpstr>What does not work for us so far?</vt:lpstr>
      <vt:lpstr>ESU‑services’ internal AI Guidelines  for good LCA Practice</vt:lpstr>
      <vt:lpstr>Copyright notice</vt:lpstr>
    </vt:vector>
  </TitlesOfParts>
  <Company>ESU-services GmbH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in LCA Consulting Practice</dc:title>
  <dc:subject>Was ist bei der Anrechenbarkeit zu beachten</dc:subject>
  <dc:creator>Niels Jungbluth</dc:creator>
  <cp:keywords>AI, LLM, künstliche Intelligenz</cp:keywords>
  <cp:lastModifiedBy>Niels Jungbluth</cp:lastModifiedBy>
  <cp:revision>1</cp:revision>
  <dcterms:created xsi:type="dcterms:W3CDTF">2025-08-04T19:22:57Z</dcterms:created>
  <dcterms:modified xsi:type="dcterms:W3CDTF">2026-02-26T07:46:14Z</dcterms:modified>
</cp:coreProperties>
</file>